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3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embeddedFontLst>
    <p:embeddedFont>
      <p:font typeface="Familjen Grotesk" panose="020B0604020202020204" charset="0"/>
      <p:regular r:id="rId41"/>
      <p:bold r:id="rId42"/>
      <p:italic r:id="rId43"/>
      <p:boldItalic r:id="rId44"/>
    </p:embeddedFont>
    <p:embeddedFont>
      <p:font typeface="Familjen Grotesk Medium" panose="020B0604020202020204" charset="0"/>
      <p:regular r:id="rId45"/>
      <p:bold r:id="rId46"/>
      <p:italic r:id="rId47"/>
      <p:boldItalic r:id="rId48"/>
    </p:embeddedFont>
    <p:embeddedFont>
      <p:font typeface="Familjen Grotesk SemiBold" panose="020B0604020202020204" charset="0"/>
      <p:regular r:id="rId49"/>
      <p:bold r:id="rId50"/>
      <p:italic r:id="rId51"/>
      <p:boldItalic r:id="rId52"/>
    </p:embeddedFont>
    <p:embeddedFont>
      <p:font typeface="Georgia" panose="02040502050405020303" pitchFamily="18" charset="0"/>
      <p:regular r:id="rId53"/>
      <p:bold r:id="rId54"/>
      <p:italic r:id="rId55"/>
      <p:boldItalic r:id="rId56"/>
    </p:embeddedFont>
    <p:embeddedFont>
      <p:font typeface="Merriweather" panose="00000500000000000000" pitchFamily="2" charset="0"/>
      <p:regular r:id="rId57"/>
      <p:bold r:id="rId58"/>
      <p:italic r:id="rId59"/>
      <p:boldItalic r:id="rId60"/>
    </p:embeddedFont>
    <p:embeddedFont>
      <p:font typeface="Spectral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4D35C1C9-9649-46DB-8EC3-C5E56E87CC3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93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EEF537-C2BF-4D10-8D08-6F86D8FA4030}">
  <a:tblStyle styleId="{BAEEF537-C2BF-4D10-8D08-6F86D8FA40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32b1a0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332b1a0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333031332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333031332d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333031332d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333031332d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332b1a095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332b1a095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333031332d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333031332d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>
          <a:extLst>
            <a:ext uri="{FF2B5EF4-FFF2-40B4-BE49-F238E27FC236}">
              <a16:creationId xmlns:a16="http://schemas.microsoft.com/office/drawing/2014/main" id="{22024280-5D5C-A06F-3204-BEA87AA52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333031332d_2_59:notes">
            <a:extLst>
              <a:ext uri="{FF2B5EF4-FFF2-40B4-BE49-F238E27FC236}">
                <a16:creationId xmlns:a16="http://schemas.microsoft.com/office/drawing/2014/main" id="{9A19356A-120E-1F54-5374-F433201F6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333031332d_2_59:notes">
            <a:extLst>
              <a:ext uri="{FF2B5EF4-FFF2-40B4-BE49-F238E27FC236}">
                <a16:creationId xmlns:a16="http://schemas.microsoft.com/office/drawing/2014/main" id="{50FF5B91-1FB9-7B25-9FC6-474A980608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1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333031332d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333031332d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33031332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333031332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333031332d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333031332d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333031332d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333031332d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333031332d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333031332d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32b1a095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32b1a095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333031332d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333031332d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afacbdc1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afacbdc1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afacbdc13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afacbdc13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333031332d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333031332d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333031332d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333031332d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333031332d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333031332d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333031332d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333031332d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333031332d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333031332d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333031332d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333031332d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333031332d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333031332d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333031332d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333031332d_2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333031332d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333031332d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333031332d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333031332d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333031332d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333031332d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333031332d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333031332d_2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333031332d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333031332d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333031332d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333031332d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333031332d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333031332d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333031332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333031332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333031332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333031332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32b1a095d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332b1a095d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332b1a095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332b1a095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332b1a095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332b1a095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333031332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333031332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333031332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333031332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332b1a095d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332b1a095d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18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8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8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" name="Google Shape;104;p19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19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1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1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1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1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1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1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1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1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blank">
  <p:cSld name="BLANK"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2"/>
          <p:cNvSpPr>
            <a:spLocks noGrp="1"/>
          </p:cNvSpPr>
          <p:nvPr>
            <p:ph type="pic" idx="2"/>
          </p:nvPr>
        </p:nvSpPr>
        <p:spPr>
          <a:xfrm>
            <a:off x="-25" y="2917350"/>
            <a:ext cx="2504400" cy="16683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>
            <a:spLocks noGrp="1"/>
          </p:cNvSpPr>
          <p:nvPr>
            <p:ph type="pic" idx="3"/>
          </p:nvPr>
        </p:nvSpPr>
        <p:spPr>
          <a:xfrm>
            <a:off x="6057900" y="636250"/>
            <a:ext cx="3086100" cy="2469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2"/>
          <p:cNvSpPr>
            <a:spLocks noGrp="1"/>
          </p:cNvSpPr>
          <p:nvPr>
            <p:ph type="pic" idx="4"/>
          </p:nvPr>
        </p:nvSpPr>
        <p:spPr>
          <a:xfrm>
            <a:off x="6057900" y="3998050"/>
            <a:ext cx="1145400" cy="11454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2"/>
          <p:cNvSpPr txBox="1">
            <a:spLocks noGrp="1"/>
          </p:cNvSpPr>
          <p:nvPr>
            <p:ph type="title" idx="5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6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Mission">
  <p:cSld name="CUSTOM">
    <p:bg>
      <p:bgPr>
        <a:solidFill>
          <a:schemeClr val="lt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1746472" y="1569600"/>
            <a:ext cx="4287000" cy="1853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2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3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3"/>
          <p:cNvSpPr>
            <a:spLocks noGrp="1"/>
          </p:cNvSpPr>
          <p:nvPr>
            <p:ph type="pic" idx="4"/>
          </p:nvPr>
        </p:nvSpPr>
        <p:spPr>
          <a:xfrm>
            <a:off x="-25" y="2896025"/>
            <a:ext cx="1470600" cy="2247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"/>
          <p:cNvSpPr>
            <a:spLocks noGrp="1"/>
          </p:cNvSpPr>
          <p:nvPr>
            <p:ph type="pic" idx="5"/>
          </p:nvPr>
        </p:nvSpPr>
        <p:spPr>
          <a:xfrm>
            <a:off x="7037800" y="712950"/>
            <a:ext cx="2106300" cy="271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3"/>
          <p:cNvSpPr>
            <a:spLocks noGrp="1"/>
          </p:cNvSpPr>
          <p:nvPr>
            <p:ph type="pic" idx="6"/>
          </p:nvPr>
        </p:nvSpPr>
        <p:spPr>
          <a:xfrm>
            <a:off x="5323300" y="3423300"/>
            <a:ext cx="17145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">
  <p:cSld name="TITLE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>
            <a:off x="1610975" y="1315350"/>
            <a:ext cx="6482700" cy="38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3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">
  <p:cSld name="CUSTOM_1_1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body" idx="1"/>
          </p:nvPr>
        </p:nvSpPr>
        <p:spPr>
          <a:xfrm>
            <a:off x="1746475" y="1206375"/>
            <a:ext cx="4122000" cy="2514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55" name="Google Shape;155;p25"/>
          <p:cNvSpPr>
            <a:spLocks noGrp="1"/>
          </p:cNvSpPr>
          <p:nvPr>
            <p:ph type="pic" idx="2"/>
          </p:nvPr>
        </p:nvSpPr>
        <p:spPr>
          <a:xfrm>
            <a:off x="6438900" y="1545300"/>
            <a:ext cx="27051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5"/>
          <p:cNvSpPr>
            <a:spLocks noGrp="1"/>
          </p:cNvSpPr>
          <p:nvPr>
            <p:ph type="pic" idx="3"/>
          </p:nvPr>
        </p:nvSpPr>
        <p:spPr>
          <a:xfrm>
            <a:off x="2871750" y="3721100"/>
            <a:ext cx="2899500" cy="14223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5"/>
          <p:cNvSpPr txBox="1">
            <a:spLocks noGrp="1"/>
          </p:cNvSpPr>
          <p:nvPr>
            <p:ph type="subTitle" idx="4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5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TITLE_36">
    <p:bg>
      <p:bgPr>
        <a:solidFill>
          <a:schemeClr val="lt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 idx="2"/>
          </p:nvPr>
        </p:nvSpPr>
        <p:spPr>
          <a:xfrm>
            <a:off x="1605875" y="1087988"/>
            <a:ext cx="75381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3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6"/>
          <p:cNvSpPr>
            <a:spLocks noGrp="1"/>
          </p:cNvSpPr>
          <p:nvPr>
            <p:ph type="pic" idx="4"/>
          </p:nvPr>
        </p:nvSpPr>
        <p:spPr>
          <a:xfrm>
            <a:off x="7429500" y="3429000"/>
            <a:ext cx="17145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Overview">
  <p:cSld name="CUSTOM_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2286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317055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61125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6112500" y="122647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3170550" y="1226400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228600" y="1226475"/>
            <a:ext cx="2790000" cy="179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3"/>
          </p:nvPr>
        </p:nvSpPr>
        <p:spPr>
          <a:xfrm>
            <a:off x="228600" y="1226400"/>
            <a:ext cx="2790000" cy="17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4"/>
          </p:nvPr>
        </p:nvSpPr>
        <p:spPr>
          <a:xfrm>
            <a:off x="321279" y="3252025"/>
            <a:ext cx="26055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5"/>
          </p:nvPr>
        </p:nvSpPr>
        <p:spPr>
          <a:xfrm>
            <a:off x="321275" y="3775125"/>
            <a:ext cx="26055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6"/>
          </p:nvPr>
        </p:nvSpPr>
        <p:spPr>
          <a:xfrm>
            <a:off x="3262804" y="3252025"/>
            <a:ext cx="26055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7"/>
          </p:nvPr>
        </p:nvSpPr>
        <p:spPr>
          <a:xfrm>
            <a:off x="3262800" y="3775125"/>
            <a:ext cx="26055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8"/>
          </p:nvPr>
        </p:nvSpPr>
        <p:spPr>
          <a:xfrm>
            <a:off x="6204329" y="3252025"/>
            <a:ext cx="26055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body" idx="9"/>
          </p:nvPr>
        </p:nvSpPr>
        <p:spPr>
          <a:xfrm>
            <a:off x="6204325" y="3775125"/>
            <a:ext cx="26055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13"/>
          </p:nvPr>
        </p:nvSpPr>
        <p:spPr>
          <a:xfrm>
            <a:off x="6204329" y="1324475"/>
            <a:ext cx="26055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4"/>
          </p:nvPr>
        </p:nvSpPr>
        <p:spPr>
          <a:xfrm>
            <a:off x="6204325" y="1847575"/>
            <a:ext cx="26055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5"/>
          </p:nvPr>
        </p:nvSpPr>
        <p:spPr>
          <a:xfrm>
            <a:off x="3262804" y="1324475"/>
            <a:ext cx="26055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16"/>
          </p:nvPr>
        </p:nvSpPr>
        <p:spPr>
          <a:xfrm>
            <a:off x="3262800" y="1847575"/>
            <a:ext cx="26055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">
          <p15:clr>
            <a:srgbClr val="E46962"/>
          </p15:clr>
        </p15:guide>
        <p15:guide id="2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77">
          <p15:clr>
            <a:srgbClr val="E46962"/>
          </p15:clr>
        </p15:guide>
        <p15:guide id="5" pos="549">
          <p15:clr>
            <a:srgbClr val="E46962"/>
          </p15:clr>
        </p15:guide>
        <p15:guide id="6" pos="950">
          <p15:clr>
            <a:srgbClr val="E46962"/>
          </p15:clr>
        </p15:guide>
        <p15:guide id="7" pos="1022">
          <p15:clr>
            <a:srgbClr val="E46962"/>
          </p15:clr>
        </p15:guide>
        <p15:guide id="8" pos="1422">
          <p15:clr>
            <a:srgbClr val="E46962"/>
          </p15:clr>
        </p15:guide>
        <p15:guide id="9" pos="1494">
          <p15:clr>
            <a:srgbClr val="E46962"/>
          </p15:clr>
        </p15:guide>
        <p15:guide id="10" pos="1897">
          <p15:clr>
            <a:srgbClr val="E46962"/>
          </p15:clr>
        </p15:guide>
        <p15:guide id="11" pos="1969">
          <p15:clr>
            <a:srgbClr val="E46962"/>
          </p15:clr>
        </p15:guide>
        <p15:guide id="12" pos="2369">
          <p15:clr>
            <a:srgbClr val="E46962"/>
          </p15:clr>
        </p15:guide>
        <p15:guide id="13" pos="2441">
          <p15:clr>
            <a:srgbClr val="E46962"/>
          </p15:clr>
        </p15:guide>
        <p15:guide id="14" pos="2844">
          <p15:clr>
            <a:srgbClr val="E46962"/>
          </p15:clr>
        </p15:guide>
        <p15:guide id="15" pos="2916">
          <p15:clr>
            <a:srgbClr val="E46962"/>
          </p15:clr>
        </p15:guide>
        <p15:guide id="16" pos="3319">
          <p15:clr>
            <a:srgbClr val="E46962"/>
          </p15:clr>
        </p15:guide>
        <p15:guide id="17" pos="3391">
          <p15:clr>
            <a:srgbClr val="E46962"/>
          </p15:clr>
        </p15:guide>
        <p15:guide id="18" pos="3791">
          <p15:clr>
            <a:srgbClr val="E46962"/>
          </p15:clr>
        </p15:guide>
        <p15:guide id="19" pos="3863">
          <p15:clr>
            <a:srgbClr val="E46962"/>
          </p15:clr>
        </p15:guide>
        <p15:guide id="20" pos="4266">
          <p15:clr>
            <a:srgbClr val="E46962"/>
          </p15:clr>
        </p15:guide>
        <p15:guide id="21" pos="4338">
          <p15:clr>
            <a:srgbClr val="E46962"/>
          </p15:clr>
        </p15:guide>
        <p15:guide id="22" pos="4741">
          <p15:clr>
            <a:srgbClr val="E46962"/>
          </p15:clr>
        </p15:guide>
        <p15:guide id="23" pos="4813">
          <p15:clr>
            <a:srgbClr val="E46962"/>
          </p15:clr>
        </p15:guide>
        <p15:guide id="24" pos="5213">
          <p15:clr>
            <a:srgbClr val="E46962"/>
          </p15:clr>
        </p15:guide>
        <p15:guide id="25" pos="5285">
          <p15:clr>
            <a:srgbClr val="E46962"/>
          </p15:clr>
        </p15:guide>
        <p15:guide id="26" pos="5688">
          <p15:clr>
            <a:srgbClr val="E46962"/>
          </p15:clr>
        </p15:guide>
        <p15:guide id="27" orient="horz" pos="1620">
          <p15:clr>
            <a:srgbClr val="E46962"/>
          </p15:clr>
        </p15:guide>
        <p15:guide id="28" orient="horz" pos="588">
          <p15:clr>
            <a:srgbClr val="E46962"/>
          </p15:clr>
        </p15:guide>
        <p15:guide id="29" orient="horz" pos="1104">
          <p15:clr>
            <a:srgbClr val="E46962"/>
          </p15:clr>
        </p15:guide>
        <p15:guide id="30" orient="horz" pos="2136">
          <p15:clr>
            <a:srgbClr val="E46962"/>
          </p15:clr>
        </p15:guide>
        <p15:guide id="31" orient="horz" pos="2652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">
  <p:cSld name="CUSTOM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sldNum" idx="12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Snapshot">
  <p:cSld name="CUSTOM_2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1771198" y="3024500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2"/>
          </p:nvPr>
        </p:nvSpPr>
        <p:spPr>
          <a:xfrm>
            <a:off x="1771198" y="1764633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3"/>
          </p:nvPr>
        </p:nvSpPr>
        <p:spPr>
          <a:xfrm>
            <a:off x="1771198" y="2356467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4"/>
          </p:nvPr>
        </p:nvSpPr>
        <p:spPr>
          <a:xfrm>
            <a:off x="104050" y="1869125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5"/>
          </p:nvPr>
        </p:nvSpPr>
        <p:spPr>
          <a:xfrm>
            <a:off x="104050" y="2464508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6"/>
          </p:nvPr>
        </p:nvSpPr>
        <p:spPr>
          <a:xfrm>
            <a:off x="104050" y="3136092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7"/>
          </p:nvPr>
        </p:nvSpPr>
        <p:spPr>
          <a:xfrm>
            <a:off x="94072" y="1215925"/>
            <a:ext cx="4076100" cy="3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8"/>
          </p:nvPr>
        </p:nvSpPr>
        <p:spPr>
          <a:xfrm>
            <a:off x="4651939" y="1215925"/>
            <a:ext cx="4076100" cy="3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ldNum" idx="12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4515550" y="1368725"/>
            <a:ext cx="0" cy="3425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9"/>
          <p:cNvSpPr txBox="1">
            <a:spLocks noGrp="1"/>
          </p:cNvSpPr>
          <p:nvPr>
            <p:ph type="subTitle" idx="9"/>
          </p:nvPr>
        </p:nvSpPr>
        <p:spPr>
          <a:xfrm>
            <a:off x="4676900" y="1869125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13"/>
          </p:nvPr>
        </p:nvSpPr>
        <p:spPr>
          <a:xfrm>
            <a:off x="4676900" y="2464508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4"/>
          </p:nvPr>
        </p:nvSpPr>
        <p:spPr>
          <a:xfrm>
            <a:off x="4676900" y="3059892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5"/>
          </p:nvPr>
        </p:nvSpPr>
        <p:spPr>
          <a:xfrm>
            <a:off x="4676900" y="3655300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16"/>
          </p:nvPr>
        </p:nvSpPr>
        <p:spPr>
          <a:xfrm>
            <a:off x="4676900" y="4326883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17"/>
          </p:nvPr>
        </p:nvSpPr>
        <p:spPr>
          <a:xfrm>
            <a:off x="6411748" y="2963183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18"/>
          </p:nvPr>
        </p:nvSpPr>
        <p:spPr>
          <a:xfrm>
            <a:off x="6411748" y="1764633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9"/>
          </p:nvPr>
        </p:nvSpPr>
        <p:spPr>
          <a:xfrm>
            <a:off x="6411748" y="2363908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20"/>
          </p:nvPr>
        </p:nvSpPr>
        <p:spPr>
          <a:xfrm>
            <a:off x="6411748" y="3562458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21"/>
          </p:nvPr>
        </p:nvSpPr>
        <p:spPr>
          <a:xfrm>
            <a:off x="6411748" y="4237933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0" name="Google Shape;220;p29"/>
          <p:cNvCxnSpPr/>
          <p:nvPr/>
        </p:nvCxnSpPr>
        <p:spPr>
          <a:xfrm>
            <a:off x="200117" y="3089629"/>
            <a:ext cx="408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4786525" y="4282704"/>
            <a:ext cx="408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16">
          <p15:clr>
            <a:srgbClr val="E46962"/>
          </p15:clr>
        </p15:guide>
        <p15:guide id="2" orient="horz" pos="1261">
          <p15:clr>
            <a:srgbClr val="E46962"/>
          </p15:clr>
        </p15:guide>
        <p15:guide id="3" orient="horz" pos="2771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Executive Summary">
  <p:cSld name="TITLE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1985411" y="2323038"/>
            <a:ext cx="15819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2"/>
          </p:nvPr>
        </p:nvSpPr>
        <p:spPr>
          <a:xfrm>
            <a:off x="2014509" y="2802444"/>
            <a:ext cx="1551000" cy="204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3"/>
          </p:nvPr>
        </p:nvSpPr>
        <p:spPr>
          <a:xfrm>
            <a:off x="189200" y="2978305"/>
            <a:ext cx="15819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body" idx="4"/>
          </p:nvPr>
        </p:nvSpPr>
        <p:spPr>
          <a:xfrm>
            <a:off x="212473" y="1023597"/>
            <a:ext cx="3560400" cy="989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cxnSp>
        <p:nvCxnSpPr>
          <p:cNvPr id="227" name="Google Shape;227;p30"/>
          <p:cNvCxnSpPr/>
          <p:nvPr/>
        </p:nvCxnSpPr>
        <p:spPr>
          <a:xfrm>
            <a:off x="226950" y="4635025"/>
            <a:ext cx="342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226950" y="4326850"/>
            <a:ext cx="342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30"/>
          <p:cNvSpPr/>
          <p:nvPr/>
        </p:nvSpPr>
        <p:spPr>
          <a:xfrm>
            <a:off x="730821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5"/>
          </p:nvPr>
        </p:nvSpPr>
        <p:spPr>
          <a:xfrm>
            <a:off x="7308213" y="4314851"/>
            <a:ext cx="1607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7308213" y="4203043"/>
            <a:ext cx="1607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7308198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7"/>
          </p:nvPr>
        </p:nvSpPr>
        <p:spPr>
          <a:xfrm>
            <a:off x="7308200" y="3458901"/>
            <a:ext cx="1607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8"/>
          </p:nvPr>
        </p:nvSpPr>
        <p:spPr>
          <a:xfrm>
            <a:off x="7308201" y="3347093"/>
            <a:ext cx="1607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3959148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9"/>
          </p:nvPr>
        </p:nvSpPr>
        <p:spPr>
          <a:xfrm>
            <a:off x="3959150" y="4314851"/>
            <a:ext cx="1607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3959150" y="3325508"/>
            <a:ext cx="1607100" cy="78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subTitle" idx="13"/>
          </p:nvPr>
        </p:nvSpPr>
        <p:spPr>
          <a:xfrm>
            <a:off x="3959150" y="3325475"/>
            <a:ext cx="1607100" cy="7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14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15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cxnSp>
        <p:nvCxnSpPr>
          <p:cNvPr id="243" name="Google Shape;243;p30"/>
          <p:cNvCxnSpPr/>
          <p:nvPr/>
        </p:nvCxnSpPr>
        <p:spPr>
          <a:xfrm>
            <a:off x="3952400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5070844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0"/>
          <p:cNvCxnSpPr/>
          <p:nvPr/>
        </p:nvCxnSpPr>
        <p:spPr>
          <a:xfrm>
            <a:off x="6189289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7307733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0"/>
          <p:cNvCxnSpPr/>
          <p:nvPr/>
        </p:nvCxnSpPr>
        <p:spPr>
          <a:xfrm>
            <a:off x="8426178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30"/>
          <p:cNvCxnSpPr/>
          <p:nvPr/>
        </p:nvCxnSpPr>
        <p:spPr>
          <a:xfrm>
            <a:off x="4511622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0"/>
          <p:cNvCxnSpPr/>
          <p:nvPr/>
        </p:nvCxnSpPr>
        <p:spPr>
          <a:xfrm>
            <a:off x="5630067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0"/>
          <p:cNvCxnSpPr/>
          <p:nvPr/>
        </p:nvCxnSpPr>
        <p:spPr>
          <a:xfrm>
            <a:off x="6748511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7866956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30"/>
          <p:cNvCxnSpPr/>
          <p:nvPr/>
        </p:nvCxnSpPr>
        <p:spPr>
          <a:xfrm>
            <a:off x="8985400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0"/>
          <p:cNvCxnSpPr/>
          <p:nvPr/>
        </p:nvCxnSpPr>
        <p:spPr>
          <a:xfrm>
            <a:off x="71940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0"/>
          <p:cNvCxnSpPr/>
          <p:nvPr/>
        </p:nvCxnSpPr>
        <p:spPr>
          <a:xfrm>
            <a:off x="120876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0"/>
          <p:cNvCxnSpPr/>
          <p:nvPr/>
        </p:nvCxnSpPr>
        <p:spPr>
          <a:xfrm>
            <a:off x="169812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0"/>
          <p:cNvCxnSpPr/>
          <p:nvPr/>
        </p:nvCxnSpPr>
        <p:spPr>
          <a:xfrm>
            <a:off x="218748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30"/>
          <p:cNvSpPr/>
          <p:nvPr/>
        </p:nvSpPr>
        <p:spPr>
          <a:xfrm>
            <a:off x="229843" y="4125475"/>
            <a:ext cx="3425935" cy="838687"/>
          </a:xfrm>
          <a:custGeom>
            <a:avLst/>
            <a:gdLst/>
            <a:ahLst/>
            <a:cxnLst/>
            <a:rect l="l" t="t" r="r" b="b"/>
            <a:pathLst>
              <a:path w="347018" h="148178" extrusionOk="0">
                <a:moveTo>
                  <a:pt x="0" y="0"/>
                </a:moveTo>
                <a:lnTo>
                  <a:pt x="0" y="148178"/>
                </a:lnTo>
                <a:lnTo>
                  <a:pt x="347018" y="148178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58" name="Google Shape;258;p30"/>
          <p:cNvCxnSpPr/>
          <p:nvPr/>
        </p:nvCxnSpPr>
        <p:spPr>
          <a:xfrm>
            <a:off x="267684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0"/>
          <p:cNvCxnSpPr/>
          <p:nvPr/>
        </p:nvCxnSpPr>
        <p:spPr>
          <a:xfrm>
            <a:off x="316620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30"/>
          <p:cNvSpPr/>
          <p:nvPr/>
        </p:nvSpPr>
        <p:spPr>
          <a:xfrm>
            <a:off x="5633673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6"/>
          </p:nvPr>
        </p:nvSpPr>
        <p:spPr>
          <a:xfrm>
            <a:off x="5633675" y="3458901"/>
            <a:ext cx="1607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17"/>
          </p:nvPr>
        </p:nvSpPr>
        <p:spPr>
          <a:xfrm>
            <a:off x="3959151" y="4203043"/>
            <a:ext cx="1607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8"/>
          </p:nvPr>
        </p:nvSpPr>
        <p:spPr>
          <a:xfrm>
            <a:off x="5633676" y="3347093"/>
            <a:ext cx="1607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>
            <a:endParaRPr/>
          </a:p>
        </p:txBody>
      </p:sp>
      <p:sp>
        <p:nvSpPr>
          <p:cNvPr id="264" name="Google Shape;264;p30"/>
          <p:cNvSpPr/>
          <p:nvPr/>
        </p:nvSpPr>
        <p:spPr>
          <a:xfrm>
            <a:off x="563366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19"/>
          </p:nvPr>
        </p:nvSpPr>
        <p:spPr>
          <a:xfrm>
            <a:off x="5633663" y="4314851"/>
            <a:ext cx="1607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20"/>
          </p:nvPr>
        </p:nvSpPr>
        <p:spPr>
          <a:xfrm>
            <a:off x="5633663" y="4203043"/>
            <a:ext cx="1607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21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22"/>
          </p:nvPr>
        </p:nvSpPr>
        <p:spPr>
          <a:xfrm>
            <a:off x="5052000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23"/>
          </p:nvPr>
        </p:nvSpPr>
        <p:spPr>
          <a:xfrm>
            <a:off x="7288862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subTitle" idx="24"/>
          </p:nvPr>
        </p:nvSpPr>
        <p:spPr>
          <a:xfrm>
            <a:off x="8407312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subTitle" idx="25"/>
          </p:nvPr>
        </p:nvSpPr>
        <p:spPr>
          <a:xfrm>
            <a:off x="6170412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ubTitle" idx="26"/>
          </p:nvPr>
        </p:nvSpPr>
        <p:spPr>
          <a:xfrm>
            <a:off x="3946300" y="2211525"/>
            <a:ext cx="1589400" cy="461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subTitle" idx="27"/>
          </p:nvPr>
        </p:nvSpPr>
        <p:spPr>
          <a:xfrm>
            <a:off x="5619200" y="2211513"/>
            <a:ext cx="1589400" cy="461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subTitle" idx="28"/>
          </p:nvPr>
        </p:nvSpPr>
        <p:spPr>
          <a:xfrm>
            <a:off x="7302800" y="2211513"/>
            <a:ext cx="1589400" cy="461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ubTitle" idx="29"/>
          </p:nvPr>
        </p:nvSpPr>
        <p:spPr>
          <a:xfrm>
            <a:off x="5625300" y="1997479"/>
            <a:ext cx="1590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ubTitle" idx="30"/>
          </p:nvPr>
        </p:nvSpPr>
        <p:spPr>
          <a:xfrm>
            <a:off x="7298200" y="1997467"/>
            <a:ext cx="1590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31"/>
          </p:nvPr>
        </p:nvSpPr>
        <p:spPr>
          <a:xfrm>
            <a:off x="3952400" y="1997479"/>
            <a:ext cx="1590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subTitle" idx="32"/>
          </p:nvPr>
        </p:nvSpPr>
        <p:spPr>
          <a:xfrm>
            <a:off x="3939000" y="2797425"/>
            <a:ext cx="49689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9pPr>
          </a:lstStyle>
          <a:p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subTitle" idx="33"/>
          </p:nvPr>
        </p:nvSpPr>
        <p:spPr>
          <a:xfrm>
            <a:off x="3946300" y="3070150"/>
            <a:ext cx="4968900" cy="204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ubTitle" idx="34"/>
          </p:nvPr>
        </p:nvSpPr>
        <p:spPr>
          <a:xfrm>
            <a:off x="220150" y="3826873"/>
            <a:ext cx="34260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subTitle" idx="35"/>
          </p:nvPr>
        </p:nvSpPr>
        <p:spPr>
          <a:xfrm>
            <a:off x="218299" y="3457711"/>
            <a:ext cx="1551000" cy="204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36"/>
          </p:nvPr>
        </p:nvSpPr>
        <p:spPr>
          <a:xfrm>
            <a:off x="189200" y="2323038"/>
            <a:ext cx="15819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37"/>
          </p:nvPr>
        </p:nvSpPr>
        <p:spPr>
          <a:xfrm>
            <a:off x="218299" y="2802444"/>
            <a:ext cx="1551000" cy="204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subTitle" idx="38"/>
          </p:nvPr>
        </p:nvSpPr>
        <p:spPr>
          <a:xfrm>
            <a:off x="220150" y="2152976"/>
            <a:ext cx="34260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9pPr>
          </a:lstStyle>
          <a:p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39"/>
          </p:nvPr>
        </p:nvSpPr>
        <p:spPr>
          <a:xfrm>
            <a:off x="1985411" y="2978305"/>
            <a:ext cx="15819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subTitle" idx="40"/>
          </p:nvPr>
        </p:nvSpPr>
        <p:spPr>
          <a:xfrm>
            <a:off x="2014509" y="3457711"/>
            <a:ext cx="1551000" cy="204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4">
    <p:bg>
      <p:bgPr>
        <a:solidFill>
          <a:schemeClr val="dk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151500" y="-149638"/>
            <a:ext cx="14787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400" b="1">
                <a:solidFill>
                  <a:schemeClr val="accent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14400" b="1">
              <a:solidFill>
                <a:schemeClr val="accent2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89" name="Google Shape;289;p31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3"/>
          </p:nvPr>
        </p:nvSpPr>
        <p:spPr>
          <a:xfrm>
            <a:off x="1664044" y="349775"/>
            <a:ext cx="6903000" cy="3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marL="914400" lvl="1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marL="1371600" lvl="2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marL="1828800" lvl="3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marL="2286000" lvl="4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ubTitle" idx="4"/>
          </p:nvPr>
        </p:nvSpPr>
        <p:spPr>
          <a:xfrm>
            <a:off x="1664050" y="4468300"/>
            <a:ext cx="5489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BLANK_1_4_1"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99" name="Google Shape;299;p32"/>
          <p:cNvCxnSpPr/>
          <p:nvPr/>
        </p:nvCxnSpPr>
        <p:spPr>
          <a:xfrm>
            <a:off x="2348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2"/>
          <p:cNvCxnSpPr/>
          <p:nvPr/>
        </p:nvCxnSpPr>
        <p:spPr>
          <a:xfrm>
            <a:off x="14740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2"/>
          <p:cNvCxnSpPr/>
          <p:nvPr/>
        </p:nvCxnSpPr>
        <p:spPr>
          <a:xfrm>
            <a:off x="27132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2"/>
          <p:cNvCxnSpPr/>
          <p:nvPr/>
        </p:nvCxnSpPr>
        <p:spPr>
          <a:xfrm>
            <a:off x="39524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2"/>
          <p:cNvCxnSpPr/>
          <p:nvPr/>
        </p:nvCxnSpPr>
        <p:spPr>
          <a:xfrm>
            <a:off x="51916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2"/>
          <p:cNvCxnSpPr/>
          <p:nvPr/>
        </p:nvCxnSpPr>
        <p:spPr>
          <a:xfrm>
            <a:off x="64308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76700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2"/>
          <p:cNvCxnSpPr/>
          <p:nvPr/>
        </p:nvCxnSpPr>
        <p:spPr>
          <a:xfrm>
            <a:off x="89092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32"/>
          <p:cNvSpPr txBox="1">
            <a:spLocks noGrp="1"/>
          </p:cNvSpPr>
          <p:nvPr>
            <p:ph type="body" idx="3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subTitle" idx="4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5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6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7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8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ubTitle" idx="9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13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arterly Chart">
  <p:cSld name="BLANK_1_5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234275" y="1193325"/>
            <a:ext cx="8682900" cy="3704450"/>
            <a:chOff x="234275" y="1193325"/>
            <a:chExt cx="8682900" cy="3704450"/>
          </a:xfrm>
        </p:grpSpPr>
        <p:cxnSp>
          <p:nvCxnSpPr>
            <p:cNvPr id="321" name="Google Shape;321;p33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33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33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4" name="Google Shape;324;p33"/>
            <p:cNvSpPr/>
            <p:nvPr/>
          </p:nvSpPr>
          <p:spPr>
            <a:xfrm>
              <a:off x="234275" y="1193325"/>
              <a:ext cx="8675450" cy="3704450"/>
            </a:xfrm>
            <a:custGeom>
              <a:avLst/>
              <a:gdLst/>
              <a:ahLst/>
              <a:cxnLst/>
              <a:rect l="l" t="t" r="r" b="b"/>
              <a:pathLst>
                <a:path w="347018" h="148178" extrusionOk="0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25" name="Google Shape;325;p33"/>
          <p:cNvSpPr txBox="1">
            <a:spLocks noGrp="1"/>
          </p:cNvSpPr>
          <p:nvPr>
            <p:ph type="body" idx="3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"/>
          </p:nvPr>
        </p:nvSpPr>
        <p:spPr>
          <a:xfrm>
            <a:off x="207975" y="1065775"/>
            <a:ext cx="800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33"/>
          <p:cNvSpPr txBox="1">
            <a:spLocks noGrp="1"/>
          </p:cNvSpPr>
          <p:nvPr>
            <p:ph type="subTitle" idx="5"/>
          </p:nvPr>
        </p:nvSpPr>
        <p:spPr>
          <a:xfrm>
            <a:off x="207975" y="1803028"/>
            <a:ext cx="800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subTitle" idx="6"/>
          </p:nvPr>
        </p:nvSpPr>
        <p:spPr>
          <a:xfrm>
            <a:off x="207975" y="2765045"/>
            <a:ext cx="800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33"/>
          <p:cNvSpPr txBox="1">
            <a:spLocks noGrp="1"/>
          </p:cNvSpPr>
          <p:nvPr>
            <p:ph type="subTitle" idx="7"/>
          </p:nvPr>
        </p:nvSpPr>
        <p:spPr>
          <a:xfrm>
            <a:off x="207975" y="3743075"/>
            <a:ext cx="800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subTitle" idx="8"/>
          </p:nvPr>
        </p:nvSpPr>
        <p:spPr>
          <a:xfrm>
            <a:off x="1656927" y="4574475"/>
            <a:ext cx="800700" cy="24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subTitle" idx="9"/>
          </p:nvPr>
        </p:nvSpPr>
        <p:spPr>
          <a:xfrm>
            <a:off x="3200680" y="4574475"/>
            <a:ext cx="800700" cy="24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3"/>
          <p:cNvSpPr txBox="1">
            <a:spLocks noGrp="1"/>
          </p:cNvSpPr>
          <p:nvPr>
            <p:ph type="subTitle" idx="13"/>
          </p:nvPr>
        </p:nvSpPr>
        <p:spPr>
          <a:xfrm>
            <a:off x="4745382" y="4574475"/>
            <a:ext cx="800700" cy="24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33"/>
          <p:cNvSpPr txBox="1">
            <a:spLocks noGrp="1"/>
          </p:cNvSpPr>
          <p:nvPr>
            <p:ph type="subTitle" idx="14"/>
          </p:nvPr>
        </p:nvSpPr>
        <p:spPr>
          <a:xfrm>
            <a:off x="6290585" y="4574475"/>
            <a:ext cx="800700" cy="24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33"/>
          <p:cNvSpPr txBox="1">
            <a:spLocks noGrp="1"/>
          </p:cNvSpPr>
          <p:nvPr>
            <p:ph type="subTitle" idx="15"/>
          </p:nvPr>
        </p:nvSpPr>
        <p:spPr>
          <a:xfrm>
            <a:off x="7839538" y="4574475"/>
            <a:ext cx="800700" cy="24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ney Stats">
  <p:cSld name="CUSTOM_1_2_2_1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34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4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34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4"/>
          <p:cNvSpPr txBox="1">
            <a:spLocks noGrp="1"/>
          </p:cNvSpPr>
          <p:nvPr>
            <p:ph type="subTitle" idx="3"/>
          </p:nvPr>
        </p:nvSpPr>
        <p:spPr>
          <a:xfrm>
            <a:off x="302250" y="2300325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body" idx="4"/>
          </p:nvPr>
        </p:nvSpPr>
        <p:spPr>
          <a:xfrm>
            <a:off x="2731051" y="2300325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subTitle" idx="5"/>
          </p:nvPr>
        </p:nvSpPr>
        <p:spPr>
          <a:xfrm>
            <a:off x="302250" y="3355938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34"/>
          <p:cNvSpPr txBox="1">
            <a:spLocks noGrp="1"/>
          </p:cNvSpPr>
          <p:nvPr>
            <p:ph type="body" idx="6"/>
          </p:nvPr>
        </p:nvSpPr>
        <p:spPr>
          <a:xfrm>
            <a:off x="2731051" y="3355938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302250" y="4411563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8"/>
          </p:nvPr>
        </p:nvSpPr>
        <p:spPr>
          <a:xfrm>
            <a:off x="2731051" y="4411563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9"/>
          </p:nvPr>
        </p:nvSpPr>
        <p:spPr>
          <a:xfrm>
            <a:off x="4731600" y="2300325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13"/>
          </p:nvPr>
        </p:nvSpPr>
        <p:spPr>
          <a:xfrm>
            <a:off x="7160401" y="2300325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subTitle" idx="14"/>
          </p:nvPr>
        </p:nvSpPr>
        <p:spPr>
          <a:xfrm>
            <a:off x="4731600" y="3355938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body" idx="15"/>
          </p:nvPr>
        </p:nvSpPr>
        <p:spPr>
          <a:xfrm>
            <a:off x="7160401" y="3355938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subTitle" idx="16"/>
          </p:nvPr>
        </p:nvSpPr>
        <p:spPr>
          <a:xfrm>
            <a:off x="4731600" y="4411563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34"/>
          <p:cNvSpPr txBox="1">
            <a:spLocks noGrp="1"/>
          </p:cNvSpPr>
          <p:nvPr>
            <p:ph type="body" idx="17"/>
          </p:nvPr>
        </p:nvSpPr>
        <p:spPr>
          <a:xfrm>
            <a:off x="7160401" y="4411563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down">
  <p:cSld name="Title Slide"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/>
        </p:nvSpPr>
        <p:spPr>
          <a:xfrm>
            <a:off x="7222297" y="4866750"/>
            <a:ext cx="16782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Google_logo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2021   </a:t>
            </a:r>
            <a:r>
              <a:rPr lang="en" sz="400">
                <a:solidFill>
                  <a:schemeClr val="dk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 |   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Confidential and Proprietary  pg. </a:t>
            </a:r>
            <a:fld id="{00000000-1234-1234-1234-123412341234}" type="slidenum"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‹#›</a:t>
            </a:fld>
            <a:endParaRPr sz="400">
              <a:solidFill>
                <a:schemeClr val="dk2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354" name="Google Shape;354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35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35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ldNum" idx="3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5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35"/>
          <p:cNvSpPr txBox="1">
            <a:spLocks noGrp="1"/>
          </p:cNvSpPr>
          <p:nvPr>
            <p:ph type="body" idx="4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">
  <p:cSld name="CUSTOM_2_1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>
            <a:spLocks noGrp="1"/>
          </p:cNvSpPr>
          <p:nvPr>
            <p:ph type="subTitle" idx="1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36"/>
          <p:cNvSpPr txBox="1">
            <a:spLocks noGrp="1"/>
          </p:cNvSpPr>
          <p:nvPr>
            <p:ph type="subTitle" idx="2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subTitle" idx="3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36"/>
          <p:cNvSpPr txBox="1">
            <a:spLocks noGrp="1"/>
          </p:cNvSpPr>
          <p:nvPr>
            <p:ph type="subTitle" idx="4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subTitle" idx="5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subTitle" idx="6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subTitle" idx="7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68" name="Google Shape;368;p36"/>
          <p:cNvGrpSpPr/>
          <p:nvPr/>
        </p:nvGrpSpPr>
        <p:grpSpPr>
          <a:xfrm>
            <a:off x="234275" y="1193325"/>
            <a:ext cx="8682900" cy="3704625"/>
            <a:chOff x="234275" y="1193325"/>
            <a:chExt cx="8682900" cy="3704625"/>
          </a:xfrm>
        </p:grpSpPr>
        <p:cxnSp>
          <p:nvCxnSpPr>
            <p:cNvPr id="369" name="Google Shape;369;p36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6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6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6"/>
            <p:cNvCxnSpPr/>
            <p:nvPr/>
          </p:nvCxnSpPr>
          <p:spPr>
            <a:xfrm>
              <a:off x="14740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6"/>
            <p:cNvCxnSpPr/>
            <p:nvPr/>
          </p:nvCxnSpPr>
          <p:spPr>
            <a:xfrm>
              <a:off x="27132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6"/>
            <p:cNvCxnSpPr/>
            <p:nvPr/>
          </p:nvCxnSpPr>
          <p:spPr>
            <a:xfrm>
              <a:off x="39524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36"/>
            <p:cNvCxnSpPr/>
            <p:nvPr/>
          </p:nvCxnSpPr>
          <p:spPr>
            <a:xfrm>
              <a:off x="51916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36"/>
            <p:cNvCxnSpPr/>
            <p:nvPr/>
          </p:nvCxnSpPr>
          <p:spPr>
            <a:xfrm>
              <a:off x="64308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36"/>
            <p:cNvCxnSpPr/>
            <p:nvPr/>
          </p:nvCxnSpPr>
          <p:spPr>
            <a:xfrm>
              <a:off x="76700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8" name="Google Shape;378;p36"/>
            <p:cNvSpPr/>
            <p:nvPr/>
          </p:nvSpPr>
          <p:spPr>
            <a:xfrm>
              <a:off x="234275" y="1193325"/>
              <a:ext cx="8675450" cy="3704450"/>
            </a:xfrm>
            <a:custGeom>
              <a:avLst/>
              <a:gdLst/>
              <a:ahLst/>
              <a:cxnLst/>
              <a:rect l="l" t="t" r="r" b="b"/>
              <a:pathLst>
                <a:path w="347018" h="148178" extrusionOk="0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9" name="Google Shape;379;p36"/>
          <p:cNvSpPr txBox="1">
            <a:spLocks noGrp="1"/>
          </p:cNvSpPr>
          <p:nvPr>
            <p:ph type="subTitle" idx="8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36"/>
          <p:cNvSpPr txBox="1">
            <a:spLocks noGrp="1"/>
          </p:cNvSpPr>
          <p:nvPr>
            <p:ph type="subTitle" idx="9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36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36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36"/>
          <p:cNvSpPr txBox="1">
            <a:spLocks noGrp="1"/>
          </p:cNvSpPr>
          <p:nvPr>
            <p:ph type="body" idx="13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4" name="Google Shape;384;p36"/>
          <p:cNvSpPr txBox="1">
            <a:spLocks noGrp="1"/>
          </p:cNvSpPr>
          <p:nvPr>
            <p:ph type="subTitle" idx="14"/>
          </p:nvPr>
        </p:nvSpPr>
        <p:spPr>
          <a:xfrm>
            <a:off x="207975" y="1803028"/>
            <a:ext cx="539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6"/>
          <p:cNvSpPr txBox="1">
            <a:spLocks noGrp="1"/>
          </p:cNvSpPr>
          <p:nvPr>
            <p:ph type="subTitle" idx="15"/>
          </p:nvPr>
        </p:nvSpPr>
        <p:spPr>
          <a:xfrm>
            <a:off x="207975" y="2765045"/>
            <a:ext cx="539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subTitle" idx="16"/>
          </p:nvPr>
        </p:nvSpPr>
        <p:spPr>
          <a:xfrm>
            <a:off x="207975" y="3743075"/>
            <a:ext cx="539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penses">
  <p:cSld name="CUSTOM_2_1_1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37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body" idx="3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s">
  <p:cSld name="CUSTOM_1_2">
    <p:bg>
      <p:bgPr>
        <a:solidFill>
          <a:schemeClr val="lt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/>
          <p:nvPr/>
        </p:nvSpPr>
        <p:spPr>
          <a:xfrm>
            <a:off x="4572125" y="-25"/>
            <a:ext cx="4572000" cy="12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-75" y="-25"/>
            <a:ext cx="4572000" cy="353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4572025" y="1234025"/>
            <a:ext cx="4572000" cy="390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>
              <a:solidFill>
                <a:srgbClr val="3C3D36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97" name="Google Shape;397;p38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38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38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01" name="Google Shape;401;p38"/>
          <p:cNvSpPr txBox="1">
            <a:spLocks noGrp="1"/>
          </p:cNvSpPr>
          <p:nvPr>
            <p:ph type="body" idx="3"/>
          </p:nvPr>
        </p:nvSpPr>
        <p:spPr>
          <a:xfrm>
            <a:off x="201875" y="1328225"/>
            <a:ext cx="2888700" cy="1853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-75" y="3531275"/>
            <a:ext cx="4572000" cy="16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4"/>
          </p:nvPr>
        </p:nvSpPr>
        <p:spPr>
          <a:xfrm>
            <a:off x="1775" y="3706500"/>
            <a:ext cx="45720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title" idx="5"/>
          </p:nvPr>
        </p:nvSpPr>
        <p:spPr>
          <a:xfrm>
            <a:off x="4572025" y="1410802"/>
            <a:ext cx="45720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6"/>
          </p:nvPr>
        </p:nvSpPr>
        <p:spPr>
          <a:xfrm>
            <a:off x="4620125" y="2279600"/>
            <a:ext cx="36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ubTitle" idx="7"/>
          </p:nvPr>
        </p:nvSpPr>
        <p:spPr>
          <a:xfrm>
            <a:off x="90675" y="4563600"/>
            <a:ext cx="28887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2">
          <p15:clr>
            <a:srgbClr val="FA7B17"/>
          </p15:clr>
        </p15:guide>
        <p15:guide id="2" orient="horz" pos="3048">
          <p15:clr>
            <a:srgbClr val="FA7B17"/>
          </p15:clr>
        </p15:guide>
        <p15:guide id="3" pos="314">
          <p15:clr>
            <a:srgbClr val="FA7B17"/>
          </p15:clr>
        </p15:guide>
        <p15:guide id="4" pos="5446">
          <p15:clr>
            <a:srgbClr val="FA7B17"/>
          </p15:clr>
        </p15:guide>
        <p15:guide id="5" pos="567">
          <p15:clr>
            <a:srgbClr val="FA7B17"/>
          </p15:clr>
        </p15:guide>
        <p15:guide id="6" pos="757">
          <p15:clr>
            <a:srgbClr val="FA7B17"/>
          </p15:clr>
        </p15:guide>
        <p15:guide id="7" pos="1011">
          <p15:clr>
            <a:srgbClr val="FA7B17"/>
          </p15:clr>
        </p15:guide>
        <p15:guide id="8" pos="1201">
          <p15:clr>
            <a:srgbClr val="FA7B17"/>
          </p15:clr>
        </p15:guide>
        <p15:guide id="9" pos="1454">
          <p15:clr>
            <a:srgbClr val="FA7B17"/>
          </p15:clr>
        </p15:guide>
        <p15:guide id="10" pos="1644">
          <p15:clr>
            <a:srgbClr val="FA7B17"/>
          </p15:clr>
        </p15:guide>
        <p15:guide id="11" pos="1898">
          <p15:clr>
            <a:srgbClr val="FA7B17"/>
          </p15:clr>
        </p15:guide>
        <p15:guide id="12" pos="2088">
          <p15:clr>
            <a:srgbClr val="FA7B17"/>
          </p15:clr>
        </p15:guide>
        <p15:guide id="13" pos="2341">
          <p15:clr>
            <a:srgbClr val="FA7B17"/>
          </p15:clr>
        </p15:guide>
        <p15:guide id="14" pos="2532">
          <p15:clr>
            <a:srgbClr val="FA7B17"/>
          </p15:clr>
        </p15:guide>
        <p15:guide id="15" pos="2785">
          <p15:clr>
            <a:srgbClr val="FA7B17"/>
          </p15:clr>
        </p15:guide>
        <p15:guide id="16" pos="2975">
          <p15:clr>
            <a:srgbClr val="FA7B17"/>
          </p15:clr>
        </p15:guide>
        <p15:guide id="17" pos="3228">
          <p15:clr>
            <a:srgbClr val="FA7B17"/>
          </p15:clr>
        </p15:guide>
        <p15:guide id="18" pos="3419">
          <p15:clr>
            <a:srgbClr val="FA7B17"/>
          </p15:clr>
        </p15:guide>
        <p15:guide id="19" pos="3672">
          <p15:clr>
            <a:srgbClr val="FA7B17"/>
          </p15:clr>
        </p15:guide>
        <p15:guide id="20" pos="3862">
          <p15:clr>
            <a:srgbClr val="FA7B17"/>
          </p15:clr>
        </p15:guide>
        <p15:guide id="21" pos="4116">
          <p15:clr>
            <a:srgbClr val="FA7B17"/>
          </p15:clr>
        </p15:guide>
        <p15:guide id="22" pos="4306">
          <p15:clr>
            <a:srgbClr val="FA7B17"/>
          </p15:clr>
        </p15:guide>
        <p15:guide id="23" pos="4559">
          <p15:clr>
            <a:srgbClr val="FA7B17"/>
          </p15:clr>
        </p15:guide>
        <p15:guide id="24" pos="4749">
          <p15:clr>
            <a:srgbClr val="FA7B17"/>
          </p15:clr>
        </p15:guide>
        <p15:guide id="25" pos="5003">
          <p15:clr>
            <a:srgbClr val="FA7B17"/>
          </p15:clr>
        </p15:guide>
        <p15:guide id="26" pos="5193">
          <p15:clr>
            <a:srgbClr val="FA7B17"/>
          </p15:clr>
        </p15:guide>
        <p15:guide id="27" orient="horz" pos="837">
          <p15:clr>
            <a:srgbClr val="FA7B17"/>
          </p15:clr>
        </p15:guide>
        <p15:guide id="28" orient="horz" pos="2312">
          <p15:clr>
            <a:srgbClr val="FA7B17"/>
          </p15:clr>
        </p15:guide>
        <p15:guide id="29" orient="horz" pos="2405">
          <p15:clr>
            <a:srgbClr val="FA7B17"/>
          </p15:clr>
        </p15:guide>
        <p15:guide id="30" orient="horz" pos="929">
          <p15:clr>
            <a:srgbClr val="FA7B17"/>
          </p15:clr>
        </p15:guide>
        <p15:guide id="31" orient="horz" pos="1574">
          <p15:clr>
            <a:srgbClr val="FA7B17"/>
          </p15:clr>
        </p15:guide>
        <p15:guide id="32" orient="horz" pos="1666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amping Up">
  <p:cSld name="TITLE_1_1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39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39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erarchy">
  <p:cSld name="CUSTOM_4">
    <p:bg>
      <p:bgPr>
        <a:solidFill>
          <a:schemeClr val="lt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40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40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17" name="Google Shape;417;p40"/>
          <p:cNvSpPr txBox="1">
            <a:spLocks noGrp="1"/>
          </p:cNvSpPr>
          <p:nvPr>
            <p:ph type="body" idx="3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nding">
  <p:cSld name="CUSTOM_2_1_1_1_1_1_1_1">
    <p:bg>
      <p:bgPr>
        <a:solidFill>
          <a:schemeClr val="l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41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41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1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23" name="Google Shape;423;p41"/>
          <p:cNvSpPr txBox="1">
            <a:spLocks noGrp="1"/>
          </p:cNvSpPr>
          <p:nvPr>
            <p:ph type="subTitle" idx="3"/>
          </p:nvPr>
        </p:nvSpPr>
        <p:spPr>
          <a:xfrm>
            <a:off x="5799441" y="1594150"/>
            <a:ext cx="2616000" cy="2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1"/>
          <p:cNvSpPr txBox="1">
            <a:spLocks noGrp="1"/>
          </p:cNvSpPr>
          <p:nvPr>
            <p:ph type="body" idx="4"/>
          </p:nvPr>
        </p:nvSpPr>
        <p:spPr>
          <a:xfrm>
            <a:off x="5799450" y="2143800"/>
            <a:ext cx="2992800" cy="14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look">
  <p:cSld name="TITLE_2_1_1_1">
    <p:bg>
      <p:bgPr>
        <a:solidFill>
          <a:schemeClr val="dk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42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42"/>
          <p:cNvSpPr txBox="1">
            <a:spLocks noGrp="1"/>
          </p:cNvSpPr>
          <p:nvPr>
            <p:ph type="body" idx="3"/>
          </p:nvPr>
        </p:nvSpPr>
        <p:spPr>
          <a:xfrm>
            <a:off x="1776150" y="1206375"/>
            <a:ext cx="4078500" cy="2514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42"/>
          <p:cNvSpPr>
            <a:spLocks noGrp="1"/>
          </p:cNvSpPr>
          <p:nvPr>
            <p:ph type="pic" idx="4"/>
          </p:nvPr>
        </p:nvSpPr>
        <p:spPr>
          <a:xfrm>
            <a:off x="3801625" y="3595950"/>
            <a:ext cx="5342400" cy="1547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4 Column ">
  <p:cSld name="TITLE_2_1_1_1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686075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3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43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38" name="Google Shape;438;p43"/>
          <p:cNvSpPr/>
          <p:nvPr/>
        </p:nvSpPr>
        <p:spPr>
          <a:xfrm>
            <a:off x="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9" name="Google Shape;439;p43"/>
          <p:cNvSpPr/>
          <p:nvPr/>
        </p:nvSpPr>
        <p:spPr>
          <a:xfrm>
            <a:off x="2289600" y="1226475"/>
            <a:ext cx="22896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4579200" y="1226475"/>
            <a:ext cx="22896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1" name="Google Shape;441;p43"/>
          <p:cNvSpPr txBox="1">
            <a:spLocks noGrp="1"/>
          </p:cNvSpPr>
          <p:nvPr>
            <p:ph type="subTitle" idx="3"/>
          </p:nvPr>
        </p:nvSpPr>
        <p:spPr>
          <a:xfrm>
            <a:off x="205725" y="2736600"/>
            <a:ext cx="1827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43"/>
          <p:cNvSpPr txBox="1">
            <a:spLocks noGrp="1"/>
          </p:cNvSpPr>
          <p:nvPr>
            <p:ph type="body" idx="4"/>
          </p:nvPr>
        </p:nvSpPr>
        <p:spPr>
          <a:xfrm>
            <a:off x="205700" y="3291860"/>
            <a:ext cx="18273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43" name="Google Shape;443;p43"/>
          <p:cNvSpPr txBox="1">
            <a:spLocks noGrp="1"/>
          </p:cNvSpPr>
          <p:nvPr>
            <p:ph type="subTitle" idx="5"/>
          </p:nvPr>
        </p:nvSpPr>
        <p:spPr>
          <a:xfrm>
            <a:off x="2509242" y="2736625"/>
            <a:ext cx="1827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43"/>
          <p:cNvSpPr txBox="1">
            <a:spLocks noGrp="1"/>
          </p:cNvSpPr>
          <p:nvPr>
            <p:ph type="body" idx="6"/>
          </p:nvPr>
        </p:nvSpPr>
        <p:spPr>
          <a:xfrm>
            <a:off x="2509217" y="3291885"/>
            <a:ext cx="18273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subTitle" idx="7"/>
          </p:nvPr>
        </p:nvSpPr>
        <p:spPr>
          <a:xfrm>
            <a:off x="4813008" y="2736625"/>
            <a:ext cx="1827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body" idx="8"/>
          </p:nvPr>
        </p:nvSpPr>
        <p:spPr>
          <a:xfrm>
            <a:off x="4812983" y="3291885"/>
            <a:ext cx="18273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ubTitle" idx="9"/>
          </p:nvPr>
        </p:nvSpPr>
        <p:spPr>
          <a:xfrm>
            <a:off x="7091930" y="2736625"/>
            <a:ext cx="1827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43"/>
          <p:cNvSpPr txBox="1">
            <a:spLocks noGrp="1"/>
          </p:cNvSpPr>
          <p:nvPr>
            <p:ph type="body" idx="13"/>
          </p:nvPr>
        </p:nvSpPr>
        <p:spPr>
          <a:xfrm>
            <a:off x="7091905" y="3291885"/>
            <a:ext cx="18273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49" name="Google Shape;449;p43"/>
          <p:cNvSpPr>
            <a:spLocks noGrp="1"/>
          </p:cNvSpPr>
          <p:nvPr>
            <p:ph type="pic" idx="14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3"/>
          <p:cNvSpPr>
            <a:spLocks noGrp="1"/>
          </p:cNvSpPr>
          <p:nvPr>
            <p:ph type="pic" idx="15"/>
          </p:nvPr>
        </p:nvSpPr>
        <p:spPr>
          <a:xfrm>
            <a:off x="250922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43"/>
          <p:cNvSpPr>
            <a:spLocks noGrp="1"/>
          </p:cNvSpPr>
          <p:nvPr>
            <p:ph type="pic" idx="16"/>
          </p:nvPr>
        </p:nvSpPr>
        <p:spPr>
          <a:xfrm>
            <a:off x="48129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3"/>
          <p:cNvSpPr>
            <a:spLocks noGrp="1"/>
          </p:cNvSpPr>
          <p:nvPr>
            <p:ph type="pic" idx="17"/>
          </p:nvPr>
        </p:nvSpPr>
        <p:spPr>
          <a:xfrm>
            <a:off x="709190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5 Column">
  <p:cSld name="TITLE_2_1_1_1_1_2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/>
          <p:nvPr/>
        </p:nvSpPr>
        <p:spPr>
          <a:xfrm>
            <a:off x="0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5" name="Google Shape;455;p44"/>
          <p:cNvSpPr/>
          <p:nvPr/>
        </p:nvSpPr>
        <p:spPr>
          <a:xfrm>
            <a:off x="1828799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3657599" y="1226475"/>
            <a:ext cx="18288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5486408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7315192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9" name="Google Shape;459;p44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44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4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ubTitle" idx="3"/>
          </p:nvPr>
        </p:nvSpPr>
        <p:spPr>
          <a:xfrm>
            <a:off x="205720" y="2508000"/>
            <a:ext cx="14262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44"/>
          <p:cNvSpPr txBox="1">
            <a:spLocks noGrp="1"/>
          </p:cNvSpPr>
          <p:nvPr>
            <p:ph type="body" idx="4"/>
          </p:nvPr>
        </p:nvSpPr>
        <p:spPr>
          <a:xfrm>
            <a:off x="205700" y="3063257"/>
            <a:ext cx="14262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65" name="Google Shape;465;p44"/>
          <p:cNvSpPr>
            <a:spLocks noGrp="1"/>
          </p:cNvSpPr>
          <p:nvPr>
            <p:ph type="pic" idx="5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4"/>
          <p:cNvSpPr>
            <a:spLocks noGrp="1"/>
          </p:cNvSpPr>
          <p:nvPr>
            <p:ph type="pic" idx="6"/>
          </p:nvPr>
        </p:nvSpPr>
        <p:spPr>
          <a:xfrm>
            <a:off x="2023222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44"/>
          <p:cNvSpPr>
            <a:spLocks noGrp="1"/>
          </p:cNvSpPr>
          <p:nvPr>
            <p:ph type="pic" idx="7"/>
          </p:nvPr>
        </p:nvSpPr>
        <p:spPr>
          <a:xfrm>
            <a:off x="3852019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44"/>
          <p:cNvSpPr>
            <a:spLocks noGrp="1"/>
          </p:cNvSpPr>
          <p:nvPr>
            <p:ph type="pic" idx="8"/>
          </p:nvPr>
        </p:nvSpPr>
        <p:spPr>
          <a:xfrm>
            <a:off x="5680816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44"/>
          <p:cNvSpPr>
            <a:spLocks noGrp="1"/>
          </p:cNvSpPr>
          <p:nvPr>
            <p:ph type="pic" idx="9"/>
          </p:nvPr>
        </p:nvSpPr>
        <p:spPr>
          <a:xfrm>
            <a:off x="7509613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44"/>
          <p:cNvSpPr txBox="1">
            <a:spLocks noGrp="1"/>
          </p:cNvSpPr>
          <p:nvPr>
            <p:ph type="subTitle" idx="13"/>
          </p:nvPr>
        </p:nvSpPr>
        <p:spPr>
          <a:xfrm>
            <a:off x="2030107" y="2508000"/>
            <a:ext cx="14262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1" name="Google Shape;471;p44"/>
          <p:cNvSpPr txBox="1">
            <a:spLocks noGrp="1"/>
          </p:cNvSpPr>
          <p:nvPr>
            <p:ph type="body" idx="14"/>
          </p:nvPr>
        </p:nvSpPr>
        <p:spPr>
          <a:xfrm>
            <a:off x="2030088" y="3063257"/>
            <a:ext cx="14262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72" name="Google Shape;472;p44"/>
          <p:cNvSpPr txBox="1">
            <a:spLocks noGrp="1"/>
          </p:cNvSpPr>
          <p:nvPr>
            <p:ph type="subTitle" idx="15"/>
          </p:nvPr>
        </p:nvSpPr>
        <p:spPr>
          <a:xfrm>
            <a:off x="3858907" y="2508000"/>
            <a:ext cx="14262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44"/>
          <p:cNvSpPr txBox="1">
            <a:spLocks noGrp="1"/>
          </p:cNvSpPr>
          <p:nvPr>
            <p:ph type="body" idx="16"/>
          </p:nvPr>
        </p:nvSpPr>
        <p:spPr>
          <a:xfrm>
            <a:off x="3858888" y="3063257"/>
            <a:ext cx="14262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74" name="Google Shape;474;p44"/>
          <p:cNvSpPr txBox="1">
            <a:spLocks noGrp="1"/>
          </p:cNvSpPr>
          <p:nvPr>
            <p:ph type="subTitle" idx="17"/>
          </p:nvPr>
        </p:nvSpPr>
        <p:spPr>
          <a:xfrm>
            <a:off x="5687707" y="2508000"/>
            <a:ext cx="14262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44"/>
          <p:cNvSpPr txBox="1">
            <a:spLocks noGrp="1"/>
          </p:cNvSpPr>
          <p:nvPr>
            <p:ph type="body" idx="18"/>
          </p:nvPr>
        </p:nvSpPr>
        <p:spPr>
          <a:xfrm>
            <a:off x="5687688" y="3063257"/>
            <a:ext cx="14262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76" name="Google Shape;476;p44"/>
          <p:cNvSpPr txBox="1">
            <a:spLocks noGrp="1"/>
          </p:cNvSpPr>
          <p:nvPr>
            <p:ph type="subTitle" idx="19"/>
          </p:nvPr>
        </p:nvSpPr>
        <p:spPr>
          <a:xfrm>
            <a:off x="7516507" y="2508000"/>
            <a:ext cx="14262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44"/>
          <p:cNvSpPr txBox="1">
            <a:spLocks noGrp="1"/>
          </p:cNvSpPr>
          <p:nvPr>
            <p:ph type="body" idx="20"/>
          </p:nvPr>
        </p:nvSpPr>
        <p:spPr>
          <a:xfrm>
            <a:off x="7516488" y="3063257"/>
            <a:ext cx="14262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6 Column">
  <p:cSld name="TITLE_2_1_1_1_1_2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/>
          <p:nvPr/>
        </p:nvSpPr>
        <p:spPr>
          <a:xfrm>
            <a:off x="0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1523982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3047964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2" name="Google Shape;482;p45"/>
          <p:cNvSpPr/>
          <p:nvPr/>
        </p:nvSpPr>
        <p:spPr>
          <a:xfrm>
            <a:off x="4571955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6095925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4" name="Google Shape;484;p45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45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45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45"/>
          <p:cNvSpPr txBox="1">
            <a:spLocks noGrp="1"/>
          </p:cNvSpPr>
          <p:nvPr>
            <p:ph type="title"/>
          </p:nvPr>
        </p:nvSpPr>
        <p:spPr>
          <a:xfrm>
            <a:off x="73150" y="340625"/>
            <a:ext cx="89538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88" name="Google Shape;488;p45"/>
          <p:cNvSpPr txBox="1">
            <a:spLocks noGrp="1"/>
          </p:cNvSpPr>
          <p:nvPr>
            <p:ph type="subTitle" idx="3"/>
          </p:nvPr>
        </p:nvSpPr>
        <p:spPr>
          <a:xfrm>
            <a:off x="171431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45"/>
          <p:cNvSpPr txBox="1">
            <a:spLocks noGrp="1"/>
          </p:cNvSpPr>
          <p:nvPr>
            <p:ph type="body" idx="4"/>
          </p:nvPr>
        </p:nvSpPr>
        <p:spPr>
          <a:xfrm>
            <a:off x="171425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90" name="Google Shape;490;p45"/>
          <p:cNvSpPr>
            <a:spLocks noGrp="1"/>
          </p:cNvSpPr>
          <p:nvPr>
            <p:ph type="pic" idx="5"/>
          </p:nvPr>
        </p:nvSpPr>
        <p:spPr>
          <a:xfrm>
            <a:off x="153200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45"/>
          <p:cNvSpPr>
            <a:spLocks noGrp="1"/>
          </p:cNvSpPr>
          <p:nvPr>
            <p:ph type="pic" idx="6"/>
          </p:nvPr>
        </p:nvSpPr>
        <p:spPr>
          <a:xfrm>
            <a:off x="168599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45"/>
          <p:cNvSpPr>
            <a:spLocks noGrp="1"/>
          </p:cNvSpPr>
          <p:nvPr>
            <p:ph type="pic" idx="7"/>
          </p:nvPr>
        </p:nvSpPr>
        <p:spPr>
          <a:xfrm>
            <a:off x="3209979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45"/>
          <p:cNvSpPr>
            <a:spLocks noGrp="1"/>
          </p:cNvSpPr>
          <p:nvPr>
            <p:ph type="pic" idx="8"/>
          </p:nvPr>
        </p:nvSpPr>
        <p:spPr>
          <a:xfrm>
            <a:off x="473396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45"/>
          <p:cNvSpPr>
            <a:spLocks noGrp="1"/>
          </p:cNvSpPr>
          <p:nvPr>
            <p:ph type="pic" idx="9"/>
          </p:nvPr>
        </p:nvSpPr>
        <p:spPr>
          <a:xfrm>
            <a:off x="625794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45"/>
          <p:cNvSpPr txBox="1">
            <a:spLocks noGrp="1"/>
          </p:cNvSpPr>
          <p:nvPr>
            <p:ph type="subTitle" idx="13"/>
          </p:nvPr>
        </p:nvSpPr>
        <p:spPr>
          <a:xfrm>
            <a:off x="1691737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45"/>
          <p:cNvSpPr txBox="1">
            <a:spLocks noGrp="1"/>
          </p:cNvSpPr>
          <p:nvPr>
            <p:ph type="body" idx="14"/>
          </p:nvPr>
        </p:nvSpPr>
        <p:spPr>
          <a:xfrm>
            <a:off x="1691730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97" name="Google Shape;497;p45"/>
          <p:cNvSpPr txBox="1">
            <a:spLocks noGrp="1"/>
          </p:cNvSpPr>
          <p:nvPr>
            <p:ph type="subTitle" idx="15"/>
          </p:nvPr>
        </p:nvSpPr>
        <p:spPr>
          <a:xfrm>
            <a:off x="3215719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45"/>
          <p:cNvSpPr txBox="1">
            <a:spLocks noGrp="1"/>
          </p:cNvSpPr>
          <p:nvPr>
            <p:ph type="body" idx="16"/>
          </p:nvPr>
        </p:nvSpPr>
        <p:spPr>
          <a:xfrm>
            <a:off x="3215712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99" name="Google Shape;499;p45"/>
          <p:cNvSpPr txBox="1">
            <a:spLocks noGrp="1"/>
          </p:cNvSpPr>
          <p:nvPr>
            <p:ph type="subTitle" idx="17"/>
          </p:nvPr>
        </p:nvSpPr>
        <p:spPr>
          <a:xfrm>
            <a:off x="4739702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body" idx="18"/>
          </p:nvPr>
        </p:nvSpPr>
        <p:spPr>
          <a:xfrm>
            <a:off x="4739694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501" name="Google Shape;501;p45"/>
          <p:cNvSpPr txBox="1">
            <a:spLocks noGrp="1"/>
          </p:cNvSpPr>
          <p:nvPr>
            <p:ph type="subTitle" idx="19"/>
          </p:nvPr>
        </p:nvSpPr>
        <p:spPr>
          <a:xfrm>
            <a:off x="6263685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45"/>
          <p:cNvSpPr txBox="1">
            <a:spLocks noGrp="1"/>
          </p:cNvSpPr>
          <p:nvPr>
            <p:ph type="body" idx="20"/>
          </p:nvPr>
        </p:nvSpPr>
        <p:spPr>
          <a:xfrm>
            <a:off x="6263677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503" name="Google Shape;503;p45"/>
          <p:cNvSpPr/>
          <p:nvPr/>
        </p:nvSpPr>
        <p:spPr>
          <a:xfrm>
            <a:off x="7619949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4" name="Google Shape;504;p45"/>
          <p:cNvSpPr>
            <a:spLocks noGrp="1"/>
          </p:cNvSpPr>
          <p:nvPr>
            <p:ph type="pic" idx="21"/>
          </p:nvPr>
        </p:nvSpPr>
        <p:spPr>
          <a:xfrm>
            <a:off x="778197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45"/>
          <p:cNvSpPr txBox="1">
            <a:spLocks noGrp="1"/>
          </p:cNvSpPr>
          <p:nvPr>
            <p:ph type="subTitle" idx="22"/>
          </p:nvPr>
        </p:nvSpPr>
        <p:spPr>
          <a:xfrm>
            <a:off x="7787709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p45"/>
          <p:cNvSpPr txBox="1">
            <a:spLocks noGrp="1"/>
          </p:cNvSpPr>
          <p:nvPr>
            <p:ph type="body" idx="23"/>
          </p:nvPr>
        </p:nvSpPr>
        <p:spPr>
          <a:xfrm>
            <a:off x="7787700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3 Column">
  <p:cSld name="TITLE_2_1_1_1_1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46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46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46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512" name="Google Shape;512;p46"/>
          <p:cNvSpPr/>
          <p:nvPr/>
        </p:nvSpPr>
        <p:spPr>
          <a:xfrm>
            <a:off x="0" y="1226475"/>
            <a:ext cx="3048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3" name="Google Shape;513;p46"/>
          <p:cNvSpPr/>
          <p:nvPr/>
        </p:nvSpPr>
        <p:spPr>
          <a:xfrm>
            <a:off x="3048040" y="1226475"/>
            <a:ext cx="3048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4" name="Google Shape;514;p46"/>
          <p:cNvSpPr/>
          <p:nvPr/>
        </p:nvSpPr>
        <p:spPr>
          <a:xfrm>
            <a:off x="6096081" y="1226475"/>
            <a:ext cx="3048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5" name="Google Shape;515;p46"/>
          <p:cNvSpPr>
            <a:spLocks noGrp="1"/>
          </p:cNvSpPr>
          <p:nvPr>
            <p:ph type="pic" idx="3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46"/>
          <p:cNvSpPr>
            <a:spLocks noGrp="1"/>
          </p:cNvSpPr>
          <p:nvPr>
            <p:ph type="pic" idx="4"/>
          </p:nvPr>
        </p:nvSpPr>
        <p:spPr>
          <a:xfrm>
            <a:off x="3242451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46"/>
          <p:cNvSpPr>
            <a:spLocks noGrp="1"/>
          </p:cNvSpPr>
          <p:nvPr>
            <p:ph type="pic" idx="5"/>
          </p:nvPr>
        </p:nvSpPr>
        <p:spPr>
          <a:xfrm>
            <a:off x="62904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46"/>
          <p:cNvSpPr txBox="1">
            <a:spLocks noGrp="1"/>
          </p:cNvSpPr>
          <p:nvPr>
            <p:ph type="subTitle" idx="6"/>
          </p:nvPr>
        </p:nvSpPr>
        <p:spPr>
          <a:xfrm>
            <a:off x="205735" y="2736600"/>
            <a:ext cx="25818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46"/>
          <p:cNvSpPr txBox="1">
            <a:spLocks noGrp="1"/>
          </p:cNvSpPr>
          <p:nvPr>
            <p:ph type="body" idx="7"/>
          </p:nvPr>
        </p:nvSpPr>
        <p:spPr>
          <a:xfrm>
            <a:off x="205700" y="3291857"/>
            <a:ext cx="25818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20" name="Google Shape;520;p46"/>
          <p:cNvSpPr txBox="1">
            <a:spLocks noGrp="1"/>
          </p:cNvSpPr>
          <p:nvPr>
            <p:ph type="subTitle" idx="8"/>
          </p:nvPr>
        </p:nvSpPr>
        <p:spPr>
          <a:xfrm>
            <a:off x="3253915" y="2736625"/>
            <a:ext cx="25818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46"/>
          <p:cNvSpPr txBox="1">
            <a:spLocks noGrp="1"/>
          </p:cNvSpPr>
          <p:nvPr>
            <p:ph type="body" idx="9"/>
          </p:nvPr>
        </p:nvSpPr>
        <p:spPr>
          <a:xfrm>
            <a:off x="3253879" y="3291882"/>
            <a:ext cx="25818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22" name="Google Shape;522;p46"/>
          <p:cNvSpPr txBox="1">
            <a:spLocks noGrp="1"/>
          </p:cNvSpPr>
          <p:nvPr>
            <p:ph type="subTitle" idx="13"/>
          </p:nvPr>
        </p:nvSpPr>
        <p:spPr>
          <a:xfrm>
            <a:off x="6299133" y="2736625"/>
            <a:ext cx="25818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46"/>
          <p:cNvSpPr txBox="1">
            <a:spLocks noGrp="1"/>
          </p:cNvSpPr>
          <p:nvPr>
            <p:ph type="body" idx="14"/>
          </p:nvPr>
        </p:nvSpPr>
        <p:spPr>
          <a:xfrm>
            <a:off x="6299098" y="3291882"/>
            <a:ext cx="25818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portunities and Challenges">
  <p:cSld name="TITLE_2_1_1_2">
    <p:bg>
      <p:bgPr>
        <a:solidFill>
          <a:schemeClr val="dk1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p47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7" name="Google Shape;527;p47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47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47"/>
          <p:cNvSpPr>
            <a:spLocks noGrp="1"/>
          </p:cNvSpPr>
          <p:nvPr>
            <p:ph type="pic" idx="3"/>
          </p:nvPr>
        </p:nvSpPr>
        <p:spPr>
          <a:xfrm>
            <a:off x="4235850" y="3600625"/>
            <a:ext cx="2494800" cy="15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47"/>
          <p:cNvSpPr>
            <a:spLocks noGrp="1"/>
          </p:cNvSpPr>
          <p:nvPr>
            <p:ph type="pic" idx="4"/>
          </p:nvPr>
        </p:nvSpPr>
        <p:spPr>
          <a:xfrm>
            <a:off x="5748150" y="1121900"/>
            <a:ext cx="3395700" cy="247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47"/>
          <p:cNvSpPr txBox="1">
            <a:spLocks noGrp="1"/>
          </p:cNvSpPr>
          <p:nvPr>
            <p:ph type="subTitle" idx="5"/>
          </p:nvPr>
        </p:nvSpPr>
        <p:spPr>
          <a:xfrm>
            <a:off x="170300" y="1466475"/>
            <a:ext cx="3328200" cy="31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s">
  <p:cSld name="TITLE_2_2">
    <p:bg>
      <p:bgPr>
        <a:solidFill>
          <a:schemeClr val="lt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"/>
          <p:cNvSpPr>
            <a:spLocks noGrp="1"/>
          </p:cNvSpPr>
          <p:nvPr>
            <p:ph type="pic" idx="2"/>
          </p:nvPr>
        </p:nvSpPr>
        <p:spPr>
          <a:xfrm>
            <a:off x="575160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48"/>
          <p:cNvSpPr>
            <a:spLocks noGrp="1"/>
          </p:cNvSpPr>
          <p:nvPr>
            <p:ph type="pic" idx="3"/>
          </p:nvPr>
        </p:nvSpPr>
        <p:spPr>
          <a:xfrm>
            <a:off x="3516900" y="141952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48"/>
          <p:cNvSpPr>
            <a:spLocks noGrp="1"/>
          </p:cNvSpPr>
          <p:nvPr>
            <p:ph type="pic" idx="4"/>
          </p:nvPr>
        </p:nvSpPr>
        <p:spPr>
          <a:xfrm>
            <a:off x="128225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48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48"/>
          <p:cNvSpPr txBox="1">
            <a:spLocks noGrp="1"/>
          </p:cNvSpPr>
          <p:nvPr>
            <p:ph type="subTitle" idx="5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48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48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1282200" y="2243875"/>
            <a:ext cx="2234700" cy="24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3516900" y="2243875"/>
            <a:ext cx="2234700" cy="24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2" name="Google Shape;542;p48"/>
          <p:cNvSpPr/>
          <p:nvPr/>
        </p:nvSpPr>
        <p:spPr>
          <a:xfrm>
            <a:off x="5751600" y="2243875"/>
            <a:ext cx="2234700" cy="24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3" name="Google Shape;543;p48"/>
          <p:cNvSpPr txBox="1">
            <a:spLocks noGrp="1"/>
          </p:cNvSpPr>
          <p:nvPr>
            <p:ph type="subTitle" idx="6"/>
          </p:nvPr>
        </p:nvSpPr>
        <p:spPr>
          <a:xfrm>
            <a:off x="1363375" y="2273875"/>
            <a:ext cx="20253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48"/>
          <p:cNvSpPr txBox="1">
            <a:spLocks noGrp="1"/>
          </p:cNvSpPr>
          <p:nvPr>
            <p:ph type="subTitle" idx="7"/>
          </p:nvPr>
        </p:nvSpPr>
        <p:spPr>
          <a:xfrm>
            <a:off x="1363375" y="2677184"/>
            <a:ext cx="2025300" cy="12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48"/>
          <p:cNvSpPr txBox="1">
            <a:spLocks noGrp="1"/>
          </p:cNvSpPr>
          <p:nvPr>
            <p:ph type="subTitle" idx="8"/>
          </p:nvPr>
        </p:nvSpPr>
        <p:spPr>
          <a:xfrm>
            <a:off x="3621600" y="2273875"/>
            <a:ext cx="20253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48"/>
          <p:cNvSpPr txBox="1">
            <a:spLocks noGrp="1"/>
          </p:cNvSpPr>
          <p:nvPr>
            <p:ph type="subTitle" idx="9"/>
          </p:nvPr>
        </p:nvSpPr>
        <p:spPr>
          <a:xfrm>
            <a:off x="3621600" y="2677184"/>
            <a:ext cx="2025300" cy="12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48"/>
          <p:cNvSpPr txBox="1">
            <a:spLocks noGrp="1"/>
          </p:cNvSpPr>
          <p:nvPr>
            <p:ph type="subTitle" idx="13"/>
          </p:nvPr>
        </p:nvSpPr>
        <p:spPr>
          <a:xfrm>
            <a:off x="5879825" y="2273875"/>
            <a:ext cx="20253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48"/>
          <p:cNvSpPr txBox="1">
            <a:spLocks noGrp="1"/>
          </p:cNvSpPr>
          <p:nvPr>
            <p:ph type="subTitle" idx="14"/>
          </p:nvPr>
        </p:nvSpPr>
        <p:spPr>
          <a:xfrm>
            <a:off x="5879825" y="2677184"/>
            <a:ext cx="2025300" cy="12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ITLE_2_1_2_1">
    <p:bg>
      <p:bgPr>
        <a:solidFill>
          <a:schemeClr val="lt2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49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49"/>
          <p:cNvSpPr txBox="1">
            <a:spLocks noGrp="1"/>
          </p:cNvSpPr>
          <p:nvPr>
            <p:ph type="title"/>
          </p:nvPr>
        </p:nvSpPr>
        <p:spPr>
          <a:xfrm>
            <a:off x="73151" y="340625"/>
            <a:ext cx="37473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553" name="Google Shape;553;p49"/>
          <p:cNvSpPr>
            <a:spLocks noGrp="1"/>
          </p:cNvSpPr>
          <p:nvPr>
            <p:ph type="pic" idx="2"/>
          </p:nvPr>
        </p:nvSpPr>
        <p:spPr>
          <a:xfrm>
            <a:off x="0" y="2771225"/>
            <a:ext cx="2824800" cy="1885500"/>
          </a:xfrm>
          <a:prstGeom prst="rect">
            <a:avLst/>
          </a:prstGeom>
          <a:noFill/>
          <a:ln>
            <a:noFill/>
          </a:ln>
        </p:spPr>
      </p:sp>
      <p:sp>
        <p:nvSpPr>
          <p:cNvPr id="554" name="Google Shape;554;p49"/>
          <p:cNvSpPr>
            <a:spLocks noGrp="1"/>
          </p:cNvSpPr>
          <p:nvPr>
            <p:ph type="pic" idx="3"/>
          </p:nvPr>
        </p:nvSpPr>
        <p:spPr>
          <a:xfrm>
            <a:off x="2824800" y="2015675"/>
            <a:ext cx="2893800" cy="19302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49"/>
          <p:cNvSpPr>
            <a:spLocks noGrp="1"/>
          </p:cNvSpPr>
          <p:nvPr>
            <p:ph type="pic" idx="4"/>
          </p:nvPr>
        </p:nvSpPr>
        <p:spPr>
          <a:xfrm>
            <a:off x="5718550" y="2610550"/>
            <a:ext cx="2961300" cy="19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49"/>
          <p:cNvSpPr>
            <a:spLocks noGrp="1"/>
          </p:cNvSpPr>
          <p:nvPr>
            <p:ph type="pic" idx="5"/>
          </p:nvPr>
        </p:nvSpPr>
        <p:spPr>
          <a:xfrm>
            <a:off x="5718650" y="0"/>
            <a:ext cx="3425400" cy="22461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49"/>
          <p:cNvSpPr>
            <a:spLocks noGrp="1"/>
          </p:cNvSpPr>
          <p:nvPr>
            <p:ph type="pic" idx="6"/>
          </p:nvPr>
        </p:nvSpPr>
        <p:spPr>
          <a:xfrm>
            <a:off x="3820450" y="0"/>
            <a:ext cx="1898100" cy="126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49"/>
          <p:cNvSpPr>
            <a:spLocks noGrp="1"/>
          </p:cNvSpPr>
          <p:nvPr>
            <p:ph type="pic" idx="7"/>
          </p:nvPr>
        </p:nvSpPr>
        <p:spPr>
          <a:xfrm>
            <a:off x="1768175" y="1006775"/>
            <a:ext cx="1056900" cy="10089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49"/>
          <p:cNvSpPr txBox="1">
            <a:spLocks noGrp="1"/>
          </p:cNvSpPr>
          <p:nvPr>
            <p:ph type="subTitle" idx="8"/>
          </p:nvPr>
        </p:nvSpPr>
        <p:spPr>
          <a:xfrm>
            <a:off x="1771200" y="2057446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49"/>
          <p:cNvSpPr txBox="1">
            <a:spLocks noGrp="1"/>
          </p:cNvSpPr>
          <p:nvPr>
            <p:ph type="subTitle" idx="9"/>
          </p:nvPr>
        </p:nvSpPr>
        <p:spPr>
          <a:xfrm>
            <a:off x="2901125" y="3987842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9"/>
          <p:cNvSpPr txBox="1">
            <a:spLocks noGrp="1"/>
          </p:cNvSpPr>
          <p:nvPr>
            <p:ph type="subTitle" idx="13"/>
          </p:nvPr>
        </p:nvSpPr>
        <p:spPr>
          <a:xfrm>
            <a:off x="73150" y="4736976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9"/>
          <p:cNvSpPr txBox="1">
            <a:spLocks noGrp="1"/>
          </p:cNvSpPr>
          <p:nvPr>
            <p:ph type="subTitle" idx="14"/>
          </p:nvPr>
        </p:nvSpPr>
        <p:spPr>
          <a:xfrm>
            <a:off x="5718725" y="4656978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49"/>
          <p:cNvSpPr txBox="1">
            <a:spLocks noGrp="1"/>
          </p:cNvSpPr>
          <p:nvPr>
            <p:ph type="subTitle" idx="15"/>
          </p:nvPr>
        </p:nvSpPr>
        <p:spPr>
          <a:xfrm>
            <a:off x="5785025" y="2287438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49"/>
          <p:cNvSpPr txBox="1">
            <a:spLocks noGrp="1"/>
          </p:cNvSpPr>
          <p:nvPr>
            <p:ph type="subTitle" idx="16"/>
          </p:nvPr>
        </p:nvSpPr>
        <p:spPr>
          <a:xfrm>
            <a:off x="3820450" y="1302198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ITLE_2_1_1_3">
    <p:bg>
      <p:bgPr>
        <a:solidFill>
          <a:schemeClr val="lt2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0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7" name="Google Shape;567;p50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50"/>
          <p:cNvSpPr txBox="1">
            <a:spLocks noGrp="1"/>
          </p:cNvSpPr>
          <p:nvPr>
            <p:ph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50"/>
          <p:cNvSpPr>
            <a:spLocks noGrp="1"/>
          </p:cNvSpPr>
          <p:nvPr>
            <p:ph type="pic" idx="2"/>
          </p:nvPr>
        </p:nvSpPr>
        <p:spPr>
          <a:xfrm>
            <a:off x="1610975" y="3460538"/>
            <a:ext cx="4131000" cy="16830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50"/>
          <p:cNvSpPr>
            <a:spLocks noGrp="1"/>
          </p:cNvSpPr>
          <p:nvPr>
            <p:ph type="pic" idx="3"/>
          </p:nvPr>
        </p:nvSpPr>
        <p:spPr>
          <a:xfrm>
            <a:off x="6455100" y="0"/>
            <a:ext cx="2688900" cy="368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3325"/>
            <a:ext cx="8520600" cy="19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3033075"/>
            <a:ext cx="8520600" cy="18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1"/>
          <p:cNvSpPr txBox="1">
            <a:spLocks noGrp="1"/>
          </p:cNvSpPr>
          <p:nvPr>
            <p:ph type="title" idx="5"/>
          </p:nvPr>
        </p:nvSpPr>
        <p:spPr>
          <a:xfrm>
            <a:off x="579300" y="1561725"/>
            <a:ext cx="7985400" cy="1625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980">
                <a:solidFill>
                  <a:srgbClr val="666666"/>
                </a:solidFill>
              </a:rPr>
              <a:t>Database Management System Lab</a:t>
            </a:r>
            <a:endParaRPr sz="4980">
              <a:solidFill>
                <a:srgbClr val="666666"/>
              </a:solidFill>
            </a:endParaRPr>
          </a:p>
        </p:txBody>
      </p:sp>
      <p:sp>
        <p:nvSpPr>
          <p:cNvPr id="576" name="Google Shape;576;p51"/>
          <p:cNvSpPr txBox="1">
            <a:spLocks noGrp="1"/>
          </p:cNvSpPr>
          <p:nvPr>
            <p:ph type="title"/>
          </p:nvPr>
        </p:nvSpPr>
        <p:spPr>
          <a:xfrm>
            <a:off x="2577938" y="525900"/>
            <a:ext cx="44520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434343"/>
                </a:solidFill>
              </a:rPr>
              <a:t>CSE-2211</a:t>
            </a:r>
            <a:endParaRPr sz="5400">
              <a:solidFill>
                <a:srgbClr val="434343"/>
              </a:solidFill>
            </a:endParaRPr>
          </a:p>
        </p:txBody>
      </p:sp>
      <p:sp>
        <p:nvSpPr>
          <p:cNvPr id="577" name="Google Shape;577;p51"/>
          <p:cNvSpPr/>
          <p:nvPr/>
        </p:nvSpPr>
        <p:spPr>
          <a:xfrm>
            <a:off x="5718534" y="4408221"/>
            <a:ext cx="3425461" cy="735398"/>
          </a:xfrm>
          <a:custGeom>
            <a:avLst/>
            <a:gdLst/>
            <a:ahLst/>
            <a:cxnLst/>
            <a:rect l="l" t="t" r="r" b="b"/>
            <a:pathLst>
              <a:path w="346970" h="129929" extrusionOk="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8" name="Google Shape;578;p51"/>
          <p:cNvSpPr/>
          <p:nvPr/>
        </p:nvSpPr>
        <p:spPr>
          <a:xfrm>
            <a:off x="27525" y="3192250"/>
            <a:ext cx="9116896" cy="1951377"/>
          </a:xfrm>
          <a:custGeom>
            <a:avLst/>
            <a:gdLst/>
            <a:ahLst/>
            <a:cxnLst/>
            <a:rect l="l" t="t" r="r" b="b"/>
            <a:pathLst>
              <a:path w="346683" h="78188" extrusionOk="0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579" name="Google Shape;5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84D5C-B912-7E8E-798F-910773B950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0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4400"/>
          </a:p>
        </p:txBody>
      </p:sp>
      <p:sp>
        <p:nvSpPr>
          <p:cNvPr id="683" name="Google Shape;683;p60"/>
          <p:cNvSpPr txBox="1">
            <a:spLocks noGrp="1"/>
          </p:cNvSpPr>
          <p:nvPr>
            <p:ph type="subTitle" idx="6"/>
          </p:nvPr>
        </p:nvSpPr>
        <p:spPr>
          <a:xfrm>
            <a:off x="208650" y="1377033"/>
            <a:ext cx="2581800" cy="696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Shopping Cart (</a:t>
            </a:r>
            <a:r>
              <a:rPr lang="en" sz="1300" b="1">
                <a:solidFill>
                  <a:srgbClr val="188038"/>
                </a:solidFill>
              </a:rPr>
              <a:t>shopping_cart</a:t>
            </a:r>
            <a:r>
              <a:rPr lang="en" sz="1300" b="1">
                <a:solidFill>
                  <a:srgbClr val="000000"/>
                </a:solidFill>
              </a:rPr>
              <a:t>)</a:t>
            </a:r>
            <a:endParaRPr sz="1300" b="1"/>
          </a:p>
        </p:txBody>
      </p:sp>
      <p:sp>
        <p:nvSpPr>
          <p:cNvPr id="684" name="Google Shape;684;p60"/>
          <p:cNvSpPr txBox="1">
            <a:spLocks noGrp="1"/>
          </p:cNvSpPr>
          <p:nvPr>
            <p:ph type="body" idx="7"/>
          </p:nvPr>
        </p:nvSpPr>
        <p:spPr>
          <a:xfrm>
            <a:off x="73150" y="2056625"/>
            <a:ext cx="2694300" cy="2750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cart_id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cart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85" name="Google Shape;685;p60"/>
          <p:cNvSpPr txBox="1">
            <a:spLocks noGrp="1"/>
          </p:cNvSpPr>
          <p:nvPr>
            <p:ph type="subTitle" idx="8"/>
          </p:nvPr>
        </p:nvSpPr>
        <p:spPr>
          <a:xfrm>
            <a:off x="3347952" y="1361300"/>
            <a:ext cx="25818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Orders (</a:t>
            </a:r>
            <a:r>
              <a:rPr lang="en" sz="1300" b="1">
                <a:solidFill>
                  <a:srgbClr val="188038"/>
                </a:solidFill>
              </a:rPr>
              <a:t>orders</a:t>
            </a:r>
            <a:r>
              <a:rPr lang="en" sz="1300" b="1">
                <a:solidFill>
                  <a:srgbClr val="000000"/>
                </a:solidFill>
              </a:rPr>
              <a:t>)</a:t>
            </a:r>
            <a:endParaRPr sz="13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300" b="1">
              <a:solidFill>
                <a:srgbClr val="000000"/>
              </a:solidFill>
            </a:endParaRPr>
          </a:p>
        </p:txBody>
      </p:sp>
      <p:sp>
        <p:nvSpPr>
          <p:cNvPr id="686" name="Google Shape;686;p60"/>
          <p:cNvSpPr txBox="1">
            <a:spLocks noGrp="1"/>
          </p:cNvSpPr>
          <p:nvPr>
            <p:ph type="body" idx="9"/>
          </p:nvPr>
        </p:nvSpPr>
        <p:spPr>
          <a:xfrm>
            <a:off x="3171675" y="1911876"/>
            <a:ext cx="2845200" cy="308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order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order_date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(DATE) – Date.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who ordered.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delivery_address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Delivery address.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total_amt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Order total.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order_status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Status.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87" name="Google Shape;687;p60"/>
          <p:cNvSpPr txBox="1">
            <a:spLocks noGrp="1"/>
          </p:cNvSpPr>
          <p:nvPr>
            <p:ph type="subTitle" idx="13"/>
          </p:nvPr>
        </p:nvSpPr>
        <p:spPr>
          <a:xfrm>
            <a:off x="6487283" y="1377025"/>
            <a:ext cx="25818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Order Details (</a:t>
            </a:r>
            <a:r>
              <a:rPr lang="en" sz="1300" b="1">
                <a:solidFill>
                  <a:srgbClr val="188038"/>
                </a:solidFill>
              </a:rPr>
              <a:t>order_detail</a:t>
            </a:r>
            <a:r>
              <a:rPr lang="en" sz="1300" b="1">
                <a:solidFill>
                  <a:srgbClr val="000000"/>
                </a:solidFill>
              </a:rPr>
              <a:t>)</a:t>
            </a:r>
            <a:endParaRPr sz="13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</a:endParaRPr>
          </a:p>
        </p:txBody>
      </p:sp>
      <p:sp>
        <p:nvSpPr>
          <p:cNvPr id="688" name="Google Shape;688;p60"/>
          <p:cNvSpPr txBox="1">
            <a:spLocks noGrp="1"/>
          </p:cNvSpPr>
          <p:nvPr>
            <p:ph type="body" idx="14"/>
          </p:nvPr>
        </p:nvSpPr>
        <p:spPr>
          <a:xfrm>
            <a:off x="6274700" y="1812018"/>
            <a:ext cx="2645700" cy="3040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prod_qty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Quantity.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prod_total_price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Total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689" name="Google Shape;6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47500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0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2" name="Google Shape;692;p60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3" name="Google Shape;693;p60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C3270-6BAA-564B-C5A9-8860719E4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1"/>
          <p:cNvSpPr/>
          <p:nvPr/>
        </p:nvSpPr>
        <p:spPr>
          <a:xfrm>
            <a:off x="2050" y="1192700"/>
            <a:ext cx="4569900" cy="3950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9" name="Google Shape;699;p61"/>
          <p:cNvSpPr/>
          <p:nvPr/>
        </p:nvSpPr>
        <p:spPr>
          <a:xfrm>
            <a:off x="0" y="0"/>
            <a:ext cx="9144000" cy="1188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0" name="Google Shape;700;p61"/>
          <p:cNvSpPr txBox="1">
            <a:spLocks noGrp="1"/>
          </p:cNvSpPr>
          <p:nvPr>
            <p:ph type="title" idx="4294967295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6000"/>
          </a:p>
        </p:txBody>
      </p:sp>
      <p:sp>
        <p:nvSpPr>
          <p:cNvPr id="701" name="Google Shape;701;p61"/>
          <p:cNvSpPr txBox="1">
            <a:spLocks noGrp="1"/>
          </p:cNvSpPr>
          <p:nvPr>
            <p:ph type="subTitle" idx="4294967295"/>
          </p:nvPr>
        </p:nvSpPr>
        <p:spPr>
          <a:xfrm>
            <a:off x="5012050" y="1354525"/>
            <a:ext cx="40149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700" b="1">
                <a:solidFill>
                  <a:srgbClr val="000000"/>
                </a:solidFill>
              </a:rPr>
              <a:t>Order Returns (</a:t>
            </a:r>
            <a:r>
              <a:rPr lang="en" sz="1700" b="1">
                <a:solidFill>
                  <a:srgbClr val="188038"/>
                </a:solidFill>
              </a:rPr>
              <a:t>order_return</a:t>
            </a:r>
            <a:r>
              <a:rPr lang="en" sz="1700" b="1">
                <a:solidFill>
                  <a:srgbClr val="000000"/>
                </a:solidFill>
              </a:rPr>
              <a:t>)</a:t>
            </a:r>
            <a:endParaRPr sz="1700" b="1">
              <a:solidFill>
                <a:srgbClr val="000000"/>
              </a:solidFill>
            </a:endParaRPr>
          </a:p>
        </p:txBody>
      </p:sp>
      <p:sp>
        <p:nvSpPr>
          <p:cNvPr id="702" name="Google Shape;702;p61"/>
          <p:cNvSpPr txBox="1">
            <a:spLocks noGrp="1"/>
          </p:cNvSpPr>
          <p:nvPr>
            <p:ph type="body" idx="2"/>
          </p:nvPr>
        </p:nvSpPr>
        <p:spPr>
          <a:xfrm>
            <a:off x="4878800" y="1668050"/>
            <a:ext cx="4014900" cy="30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order_return_id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return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return_date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(TIMESTAMP) – Return date.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return_amount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Refund amount.</a:t>
            </a:r>
            <a:endParaRPr sz="14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703" name="Google Shape;703;p61"/>
          <p:cNvSpPr txBox="1">
            <a:spLocks noGrp="1"/>
          </p:cNvSpPr>
          <p:nvPr>
            <p:ph type="subTitle" idx="4294967295"/>
          </p:nvPr>
        </p:nvSpPr>
        <p:spPr>
          <a:xfrm>
            <a:off x="279550" y="1245725"/>
            <a:ext cx="40149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000000"/>
                </a:solidFill>
              </a:rPr>
              <a:t>Billing (</a:t>
            </a:r>
            <a:r>
              <a:rPr lang="en" sz="1900" b="1">
                <a:solidFill>
                  <a:srgbClr val="188038"/>
                </a:solidFill>
              </a:rPr>
              <a:t>bill_detail</a:t>
            </a:r>
            <a:r>
              <a:rPr lang="en" sz="1900" b="1">
                <a:solidFill>
                  <a:srgbClr val="000000"/>
                </a:solidFill>
              </a:rPr>
              <a:t>)</a:t>
            </a:r>
            <a:endParaRPr sz="19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900" b="1">
              <a:solidFill>
                <a:srgbClr val="000000"/>
              </a:solidFill>
            </a:endParaRPr>
          </a:p>
        </p:txBody>
      </p:sp>
      <p:sp>
        <p:nvSpPr>
          <p:cNvPr id="704" name="Google Shape;704;p61"/>
          <p:cNvSpPr txBox="1">
            <a:spLocks noGrp="1"/>
          </p:cNvSpPr>
          <p:nvPr>
            <p:ph type="body" idx="2"/>
          </p:nvPr>
        </p:nvSpPr>
        <p:spPr>
          <a:xfrm>
            <a:off x="279550" y="1808125"/>
            <a:ext cx="4014900" cy="30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bill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bill_date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(DATE) – Date.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order_total_price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Order total.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bill_total_price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Final bill amount (after adding discounts).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pay_status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Payment status.</a:t>
            </a:r>
            <a:endParaRPr sz="14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705" name="Google Shape;7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47500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1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7" name="Google Shape;707;p61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8" name="Google Shape;708;p61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9" name="Google Shape;709;p61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3E5DC-464C-A28B-1E98-5BB8A96735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2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15" name="Google Shape;7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2"/>
          <p:cNvSpPr txBox="1"/>
          <p:nvPr/>
        </p:nvSpPr>
        <p:spPr>
          <a:xfrm>
            <a:off x="5929200" y="4402425"/>
            <a:ext cx="3214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Schema  Diagram </a:t>
            </a:r>
            <a:endParaRPr sz="24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3DCAD8-BFC9-6218-884C-7F2C92BE7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3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22" name="Google Shape;7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3"/>
          <p:cNvSpPr txBox="1"/>
          <p:nvPr/>
        </p:nvSpPr>
        <p:spPr>
          <a:xfrm>
            <a:off x="-130775" y="163450"/>
            <a:ext cx="3214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ER Diagram </a:t>
            </a:r>
            <a:endParaRPr sz="2400"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815D80-618C-B9C6-3FAF-3F033BFF1FF0}"/>
              </a:ext>
            </a:extLst>
          </p:cNvPr>
          <p:cNvSpPr/>
          <p:nvPr/>
        </p:nvSpPr>
        <p:spPr>
          <a:xfrm>
            <a:off x="3687337" y="542693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E149F5-DE33-14CC-A184-76D4BD63F55B}"/>
              </a:ext>
            </a:extLst>
          </p:cNvPr>
          <p:cNvSpPr/>
          <p:nvPr/>
        </p:nvSpPr>
        <p:spPr>
          <a:xfrm>
            <a:off x="739698" y="3356517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DF37E0-14C9-050D-2DFA-38FC86226305}"/>
              </a:ext>
            </a:extLst>
          </p:cNvPr>
          <p:cNvSpPr/>
          <p:nvPr/>
        </p:nvSpPr>
        <p:spPr>
          <a:xfrm>
            <a:off x="2992244" y="3757961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277003-69E7-6639-6DE2-C67DD973446E}"/>
              </a:ext>
            </a:extLst>
          </p:cNvPr>
          <p:cNvSpPr/>
          <p:nvPr/>
        </p:nvSpPr>
        <p:spPr>
          <a:xfrm>
            <a:off x="6084849" y="1557453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6BDD0-1C2B-ED8D-EE24-D498F4EF5466}"/>
              </a:ext>
            </a:extLst>
          </p:cNvPr>
          <p:cNvSpPr/>
          <p:nvPr/>
        </p:nvSpPr>
        <p:spPr>
          <a:xfrm>
            <a:off x="7437864" y="3497766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31D49-0904-1F74-E2A6-756239A35910}"/>
              </a:ext>
            </a:extLst>
          </p:cNvPr>
          <p:cNvSpPr/>
          <p:nvPr/>
        </p:nvSpPr>
        <p:spPr>
          <a:xfrm>
            <a:off x="3586976" y="955289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3AD5E-285F-B24D-F8F1-CF70D1FD2E67}"/>
              </a:ext>
            </a:extLst>
          </p:cNvPr>
          <p:cNvSpPr/>
          <p:nvPr/>
        </p:nvSpPr>
        <p:spPr>
          <a:xfrm>
            <a:off x="5244791" y="605884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1995C4-5503-74FD-1B91-AF7D2E9EFC4A}"/>
              </a:ext>
            </a:extLst>
          </p:cNvPr>
          <p:cNvSpPr/>
          <p:nvPr/>
        </p:nvSpPr>
        <p:spPr>
          <a:xfrm>
            <a:off x="5415776" y="985024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06FA4D-817F-86BE-6474-67C57564FA72}"/>
              </a:ext>
            </a:extLst>
          </p:cNvPr>
          <p:cNvSpPr/>
          <p:nvPr/>
        </p:nvSpPr>
        <p:spPr>
          <a:xfrm>
            <a:off x="3412273" y="2542478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3A572D-8009-17DF-3888-73273C53AE82}"/>
              </a:ext>
            </a:extLst>
          </p:cNvPr>
          <p:cNvSpPr/>
          <p:nvPr/>
        </p:nvSpPr>
        <p:spPr>
          <a:xfrm>
            <a:off x="1308410" y="3531220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9DD7E2-2875-0E07-62A9-7E129CAB5DA0}"/>
              </a:ext>
            </a:extLst>
          </p:cNvPr>
          <p:cNvSpPr/>
          <p:nvPr/>
        </p:nvSpPr>
        <p:spPr>
          <a:xfrm>
            <a:off x="3546088" y="3821152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46402E-7C01-644F-3E12-362A7FCD0820}"/>
              </a:ext>
            </a:extLst>
          </p:cNvPr>
          <p:cNvSpPr/>
          <p:nvPr/>
        </p:nvSpPr>
        <p:spPr>
          <a:xfrm>
            <a:off x="4207727" y="3196683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AF3F0C-A2DB-95CB-B825-910465005942}"/>
              </a:ext>
            </a:extLst>
          </p:cNvPr>
          <p:cNvSpPr/>
          <p:nvPr/>
        </p:nvSpPr>
        <p:spPr>
          <a:xfrm>
            <a:off x="4951142" y="3107473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27AB8-319D-A192-7C5E-D53EF4454C8E}"/>
              </a:ext>
            </a:extLst>
          </p:cNvPr>
          <p:cNvSpPr/>
          <p:nvPr/>
        </p:nvSpPr>
        <p:spPr>
          <a:xfrm>
            <a:off x="5307981" y="3709639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84001-74F8-895D-2300-C44D83F74B0B}"/>
              </a:ext>
            </a:extLst>
          </p:cNvPr>
          <p:cNvSpPr/>
          <p:nvPr/>
        </p:nvSpPr>
        <p:spPr>
          <a:xfrm>
            <a:off x="5791200" y="3709639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8F4A9E-A66A-8EA9-A587-66FC24EE2D09}"/>
              </a:ext>
            </a:extLst>
          </p:cNvPr>
          <p:cNvSpPr/>
          <p:nvPr/>
        </p:nvSpPr>
        <p:spPr>
          <a:xfrm>
            <a:off x="6110869" y="2973658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00F284-0E8F-15E3-3169-8BC1A17F06B9}"/>
              </a:ext>
            </a:extLst>
          </p:cNvPr>
          <p:cNvSpPr/>
          <p:nvPr/>
        </p:nvSpPr>
        <p:spPr>
          <a:xfrm>
            <a:off x="6846849" y="2653990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7BA7BD-135D-F6BC-EFD9-0579F6C01A0C}"/>
              </a:ext>
            </a:extLst>
          </p:cNvPr>
          <p:cNvSpPr/>
          <p:nvPr/>
        </p:nvSpPr>
        <p:spPr>
          <a:xfrm>
            <a:off x="7976840" y="3449443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D0F877-E036-4CB8-E89D-AD935EACF660}"/>
              </a:ext>
            </a:extLst>
          </p:cNvPr>
          <p:cNvSpPr/>
          <p:nvPr/>
        </p:nvSpPr>
        <p:spPr>
          <a:xfrm>
            <a:off x="1802781" y="3691054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E91E22-81A2-3663-2559-23B18D03A357}"/>
              </a:ext>
            </a:extLst>
          </p:cNvPr>
          <p:cNvSpPr/>
          <p:nvPr/>
        </p:nvSpPr>
        <p:spPr>
          <a:xfrm>
            <a:off x="3081454" y="3140926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1AAB23-EA96-634E-8C85-F1C80D2310B3}"/>
              </a:ext>
            </a:extLst>
          </p:cNvPr>
          <p:cNvSpPr/>
          <p:nvPr/>
        </p:nvSpPr>
        <p:spPr>
          <a:xfrm>
            <a:off x="4910254" y="2642839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AF87CF-46EC-AFAD-4A9F-D7BCE8CC72A3}"/>
              </a:ext>
            </a:extLst>
          </p:cNvPr>
          <p:cNvSpPr/>
          <p:nvPr/>
        </p:nvSpPr>
        <p:spPr>
          <a:xfrm>
            <a:off x="5315415" y="2408663"/>
            <a:ext cx="282497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94C4AA3-CA2F-03D8-24F9-D0AA7E41B3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pg. </a:t>
            </a:r>
            <a:fld id="{00000000-1234-1234-1234-123412341234}" type="slidenum">
              <a:rPr lang="en" smtClean="0"/>
              <a:t>13</a:t>
            </a:fld>
            <a:endParaRPr dirty="0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17817E3C-53DB-7B87-2D87-A2B7DED124B8}"/>
              </a:ext>
            </a:extLst>
          </p:cNvPr>
          <p:cNvSpPr/>
          <p:nvPr/>
        </p:nvSpPr>
        <p:spPr>
          <a:xfrm>
            <a:off x="832625" y="1219200"/>
            <a:ext cx="832624" cy="609600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BFCA17CA-3CEF-38C9-48D0-E598BA7E5CE0}"/>
              </a:ext>
            </a:extLst>
          </p:cNvPr>
          <p:cNvSpPr/>
          <p:nvPr/>
        </p:nvSpPr>
        <p:spPr>
          <a:xfrm>
            <a:off x="1973767" y="2821258"/>
            <a:ext cx="832624" cy="609600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AFF62101-8155-1F45-D7E2-684AAED71741}"/>
              </a:ext>
            </a:extLst>
          </p:cNvPr>
          <p:cNvSpPr/>
          <p:nvPr/>
        </p:nvSpPr>
        <p:spPr>
          <a:xfrm>
            <a:off x="2605669" y="2040674"/>
            <a:ext cx="832624" cy="609600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2E754A84-E720-B2B1-F95B-02BB7B3AB42E}"/>
              </a:ext>
            </a:extLst>
          </p:cNvPr>
          <p:cNvSpPr/>
          <p:nvPr/>
        </p:nvSpPr>
        <p:spPr>
          <a:xfrm>
            <a:off x="3304479" y="2895600"/>
            <a:ext cx="643053" cy="472069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9DD89338-D126-B104-20F8-DF97510CD2C9}"/>
              </a:ext>
            </a:extLst>
          </p:cNvPr>
          <p:cNvSpPr/>
          <p:nvPr/>
        </p:nvSpPr>
        <p:spPr>
          <a:xfrm>
            <a:off x="3676187" y="3378820"/>
            <a:ext cx="717394" cy="524107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0C4BD1F8-C532-5BCB-073C-1FE0C519C4F1}"/>
              </a:ext>
            </a:extLst>
          </p:cNvPr>
          <p:cNvSpPr/>
          <p:nvPr/>
        </p:nvSpPr>
        <p:spPr>
          <a:xfrm>
            <a:off x="4984595" y="3237571"/>
            <a:ext cx="531542" cy="464634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87E21079-BA2C-D114-6C7B-42D918419C7F}"/>
              </a:ext>
            </a:extLst>
          </p:cNvPr>
          <p:cNvSpPr/>
          <p:nvPr/>
        </p:nvSpPr>
        <p:spPr>
          <a:xfrm>
            <a:off x="5846957" y="3245005"/>
            <a:ext cx="643053" cy="47206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C16C9329-29A8-961F-D42D-9CF018283682}"/>
              </a:ext>
            </a:extLst>
          </p:cNvPr>
          <p:cNvSpPr/>
          <p:nvPr/>
        </p:nvSpPr>
        <p:spPr>
          <a:xfrm>
            <a:off x="7322633" y="2884448"/>
            <a:ext cx="724829" cy="531541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C897CA8A-A396-355A-ED39-E398DE86FE83}"/>
              </a:ext>
            </a:extLst>
          </p:cNvPr>
          <p:cNvSpPr/>
          <p:nvPr/>
        </p:nvSpPr>
        <p:spPr>
          <a:xfrm>
            <a:off x="7028987" y="1438507"/>
            <a:ext cx="732263" cy="509240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FD9CE185-4B35-3645-AE67-39204F98C248}"/>
              </a:ext>
            </a:extLst>
          </p:cNvPr>
          <p:cNvSpPr/>
          <p:nvPr/>
        </p:nvSpPr>
        <p:spPr>
          <a:xfrm>
            <a:off x="5594197" y="1077951"/>
            <a:ext cx="650487" cy="49808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>
          <a:extLst>
            <a:ext uri="{FF2B5EF4-FFF2-40B4-BE49-F238E27FC236}">
              <a16:creationId xmlns:a16="http://schemas.microsoft.com/office/drawing/2014/main" id="{2D675361-DEFA-D693-CF6F-C4C23D437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>
            <a:extLst>
              <a:ext uri="{FF2B5EF4-FFF2-40B4-BE49-F238E27FC236}">
                <a16:creationId xmlns:a16="http://schemas.microsoft.com/office/drawing/2014/main" id="{5FD5C6C8-1CD2-909D-E5BB-2D5AC676E7D0}"/>
              </a:ext>
            </a:extLst>
          </p:cNvPr>
          <p:cNvSpPr txBox="1"/>
          <p:nvPr/>
        </p:nvSpPr>
        <p:spPr>
          <a:xfrm>
            <a:off x="-130775" y="163450"/>
            <a:ext cx="32148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8C80AE7-CB94-2D20-18CC-7F8D5262FF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pg. </a:t>
            </a:r>
            <a:fld id="{00000000-1234-1234-1234-123412341234}" type="slidenum">
              <a:rPr lang="en" smtClean="0"/>
              <a:t>14</a:t>
            </a:fld>
            <a:endParaRPr dirty="0"/>
          </a:p>
        </p:txBody>
      </p:sp>
      <p:pic>
        <p:nvPicPr>
          <p:cNvPr id="36" name="Picture 35" descr="A list of codes on a white background&#10;&#10;AI-generated content may be incorrect.">
            <a:extLst>
              <a:ext uri="{FF2B5EF4-FFF2-40B4-BE49-F238E27FC236}">
                <a16:creationId xmlns:a16="http://schemas.microsoft.com/office/drawing/2014/main" id="{CFF2DB6E-B3B7-1C8C-10D6-AA13201E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541" y="0"/>
            <a:ext cx="51069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3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8" name="Google Shape;728;p64"/>
          <p:cNvGraphicFramePr/>
          <p:nvPr>
            <p:extLst>
              <p:ext uri="{D42A27DB-BD31-4B8C-83A1-F6EECF244321}">
                <p14:modId xmlns:p14="http://schemas.microsoft.com/office/powerpoint/2010/main" val="2265160858"/>
              </p:ext>
            </p:extLst>
          </p:nvPr>
        </p:nvGraphicFramePr>
        <p:xfrm>
          <a:off x="563125" y="856625"/>
          <a:ext cx="8017750" cy="3877980"/>
        </p:xfrm>
        <a:graphic>
          <a:graphicData uri="http://schemas.openxmlformats.org/drawingml/2006/table">
            <a:tbl>
              <a:tblPr>
                <a:noFill/>
                <a:tableStyleId>{BAEEF537-C2BF-4D10-8D08-6F86D8FA4030}</a:tableStyleId>
              </a:tblPr>
              <a:tblGrid>
                <a:gridCol w="160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8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1NF</a:t>
                      </a:r>
                      <a:endParaRPr sz="1700"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2NF</a:t>
                      </a:r>
                      <a:endParaRPr sz="1700"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3NF</a:t>
                      </a:r>
                      <a:endParaRPr sz="1700"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BCNF</a:t>
                      </a:r>
                      <a:endParaRPr sz="1700"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 anchor="ctr"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Users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Product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Workers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 Details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 Return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dirty="0"/>
                        <a:t>Yes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dirty="0"/>
                        <a:t>Yes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Bill details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400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400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b="1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Shopping Cart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dirty="0"/>
                        <a:t>Yes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29" name="Google Shape;729;p64"/>
          <p:cNvSpPr txBox="1"/>
          <p:nvPr/>
        </p:nvSpPr>
        <p:spPr>
          <a:xfrm>
            <a:off x="2086125" y="180850"/>
            <a:ext cx="66909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Normal Form of the Schemas</a:t>
            </a:r>
            <a:endParaRPr sz="24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730" name="Google Shape;730;p64"/>
          <p:cNvCxnSpPr/>
          <p:nvPr/>
        </p:nvCxnSpPr>
        <p:spPr>
          <a:xfrm>
            <a:off x="563125" y="856625"/>
            <a:ext cx="1604400" cy="70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64"/>
          <p:cNvSpPr txBox="1"/>
          <p:nvPr/>
        </p:nvSpPr>
        <p:spPr>
          <a:xfrm>
            <a:off x="1306725" y="802150"/>
            <a:ext cx="9153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Normal    Forms</a:t>
            </a:r>
            <a:endParaRPr sz="13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32" name="Google Shape;732;p64"/>
          <p:cNvSpPr txBox="1"/>
          <p:nvPr/>
        </p:nvSpPr>
        <p:spPr>
          <a:xfrm>
            <a:off x="563125" y="1134375"/>
            <a:ext cx="1035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Schemas</a:t>
            </a:r>
            <a:endParaRPr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887966-14E2-251D-7699-7BE52D51E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38" name="Google Shape;7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5"/>
          <p:cNvSpPr txBox="1"/>
          <p:nvPr/>
        </p:nvSpPr>
        <p:spPr>
          <a:xfrm>
            <a:off x="1095300" y="1006675"/>
            <a:ext cx="6953400" cy="2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Some Snapshots of our Web Application</a:t>
            </a:r>
            <a:r>
              <a:rPr lang="en" sz="41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41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0" name="Google Shape;740;p65"/>
          <p:cNvSpPr/>
          <p:nvPr/>
        </p:nvSpPr>
        <p:spPr>
          <a:xfrm>
            <a:off x="5718525" y="3766100"/>
            <a:ext cx="3401400" cy="1377525"/>
          </a:xfrm>
          <a:custGeom>
            <a:avLst/>
            <a:gdLst/>
            <a:ahLst/>
            <a:cxnLst/>
            <a:rect l="l" t="t" r="r" b="b"/>
            <a:pathLst>
              <a:path w="136056" h="55101" extrusionOk="0">
                <a:moveTo>
                  <a:pt x="0" y="55101"/>
                </a:moveTo>
                <a:lnTo>
                  <a:pt x="19641" y="42326"/>
                </a:lnTo>
                <a:lnTo>
                  <a:pt x="39184" y="46768"/>
                </a:lnTo>
                <a:lnTo>
                  <a:pt x="58728" y="39674"/>
                </a:lnTo>
                <a:lnTo>
                  <a:pt x="78388" y="42260"/>
                </a:lnTo>
                <a:lnTo>
                  <a:pt x="97931" y="33641"/>
                </a:lnTo>
                <a:lnTo>
                  <a:pt x="117591" y="33707"/>
                </a:lnTo>
                <a:lnTo>
                  <a:pt x="136056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1" name="Google Shape;741;p65"/>
          <p:cNvSpPr/>
          <p:nvPr/>
        </p:nvSpPr>
        <p:spPr>
          <a:xfrm>
            <a:off x="125" y="1804600"/>
            <a:ext cx="9119800" cy="3339025"/>
          </a:xfrm>
          <a:custGeom>
            <a:avLst/>
            <a:gdLst/>
            <a:ahLst/>
            <a:cxnLst/>
            <a:rect l="l" t="t" r="r" b="b"/>
            <a:pathLst>
              <a:path w="364792" h="133561" extrusionOk="0">
                <a:moveTo>
                  <a:pt x="0" y="133111"/>
                </a:moveTo>
                <a:lnTo>
                  <a:pt x="52785" y="133561"/>
                </a:lnTo>
                <a:lnTo>
                  <a:pt x="104997" y="94679"/>
                </a:lnTo>
                <a:lnTo>
                  <a:pt x="157210" y="133270"/>
                </a:lnTo>
                <a:lnTo>
                  <a:pt x="209731" y="56090"/>
                </a:lnTo>
                <a:lnTo>
                  <a:pt x="261943" y="75969"/>
                </a:lnTo>
                <a:lnTo>
                  <a:pt x="310742" y="50127"/>
                </a:lnTo>
                <a:lnTo>
                  <a:pt x="364792" y="0"/>
                </a:ln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165B46-CD1C-CB74-CC90-78D11F258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6"/>
          <p:cNvPicPr preferRelativeResize="0"/>
          <p:nvPr/>
        </p:nvPicPr>
        <p:blipFill rotWithShape="1">
          <a:blip r:embed="rId3">
            <a:alphaModFix/>
          </a:blip>
          <a:srcRect l="3007" r="2998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6"/>
          <p:cNvPicPr preferRelativeResize="0"/>
          <p:nvPr/>
        </p:nvPicPr>
        <p:blipFill rotWithShape="1">
          <a:blip r:embed="rId4">
            <a:alphaModFix/>
          </a:blip>
          <a:srcRect l="1342" r="1342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6"/>
          <p:cNvPicPr preferRelativeResize="0"/>
          <p:nvPr/>
        </p:nvPicPr>
        <p:blipFill rotWithShape="1">
          <a:blip r:embed="rId5">
            <a:alphaModFix/>
          </a:blip>
          <a:srcRect l="3007" r="2998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6"/>
          <p:cNvPicPr preferRelativeResize="0"/>
          <p:nvPr/>
        </p:nvPicPr>
        <p:blipFill rotWithShape="1">
          <a:blip r:embed="rId6">
            <a:alphaModFix/>
          </a:blip>
          <a:srcRect l="5869" r="5869"/>
          <a:stretch/>
        </p:blipFill>
        <p:spPr>
          <a:xfrm>
            <a:off x="4633538" y="2583588"/>
            <a:ext cx="4190751" cy="24222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ECDA9-987C-B7B2-33BD-E1BCCE23C2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7"/>
          <p:cNvPicPr preferRelativeResize="0"/>
          <p:nvPr/>
        </p:nvPicPr>
        <p:blipFill rotWithShape="1">
          <a:blip r:embed="rId5">
            <a:alphaModFix/>
          </a:blip>
          <a:srcRect l="3007" r="2998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7"/>
          <p:cNvPicPr preferRelativeResize="0"/>
          <p:nvPr/>
        </p:nvPicPr>
        <p:blipFill rotWithShape="1">
          <a:blip r:embed="rId6">
            <a:alphaModFix/>
          </a:blip>
          <a:srcRect l="1342" r="1342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87FD4-69BD-763B-F563-326A6F7275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8"/>
          <p:cNvPicPr preferRelativeResize="0"/>
          <p:nvPr/>
        </p:nvPicPr>
        <p:blipFill rotWithShape="1">
          <a:blip r:embed="rId3">
            <a:alphaModFix/>
          </a:blip>
          <a:srcRect l="3007" r="2998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8"/>
          <p:cNvPicPr preferRelativeResize="0"/>
          <p:nvPr/>
        </p:nvPicPr>
        <p:blipFill rotWithShape="1">
          <a:blip r:embed="rId4">
            <a:alphaModFix/>
          </a:blip>
          <a:srcRect l="1342" r="1342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8"/>
          <p:cNvPicPr preferRelativeResize="0"/>
          <p:nvPr/>
        </p:nvPicPr>
        <p:blipFill rotWithShape="1">
          <a:blip r:embed="rId5">
            <a:alphaModFix/>
          </a:blip>
          <a:srcRect l="3007" r="2998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8"/>
          <p:cNvPicPr preferRelativeResize="0"/>
          <p:nvPr/>
        </p:nvPicPr>
        <p:blipFill rotWithShape="1">
          <a:blip r:embed="rId6">
            <a:alphaModFix/>
          </a:blip>
          <a:srcRect l="1342" r="1342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52E57C-10B0-26F7-79FC-1905C6F67B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"/>
          <p:cNvSpPr/>
          <p:nvPr/>
        </p:nvSpPr>
        <p:spPr>
          <a:xfrm>
            <a:off x="0" y="-30525"/>
            <a:ext cx="9143700" cy="121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5" name="Google Shape;585;p52"/>
          <p:cNvSpPr txBox="1">
            <a:spLocks noGrp="1"/>
          </p:cNvSpPr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 b="1" dirty="0"/>
              <a:t>Presented To</a:t>
            </a:r>
            <a:endParaRPr sz="3600" b="1" dirty="0"/>
          </a:p>
        </p:txBody>
      </p:sp>
      <p:sp>
        <p:nvSpPr>
          <p:cNvPr id="586" name="Google Shape;586;p52"/>
          <p:cNvSpPr txBox="1">
            <a:spLocks noGrp="1"/>
          </p:cNvSpPr>
          <p:nvPr>
            <p:ph type="body" idx="1"/>
          </p:nvPr>
        </p:nvSpPr>
        <p:spPr>
          <a:xfrm>
            <a:off x="2012075" y="1546150"/>
            <a:ext cx="4619400" cy="1853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3C4043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Abu Ahmed Ferdaus</a:t>
            </a:r>
            <a:endParaRPr sz="2600" b="1">
              <a:solidFill>
                <a:srgbClr val="3C4043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Associate Professor</a:t>
            </a:r>
            <a:endParaRPr sz="2200">
              <a:solidFill>
                <a:srgbClr val="000000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Department of Computer Science &amp; Engineering</a:t>
            </a:r>
            <a:endParaRPr sz="1700">
              <a:solidFill>
                <a:srgbClr val="274E1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University of Dhaka</a:t>
            </a:r>
            <a:endParaRPr sz="17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587" name="Google Shape;587;p52"/>
          <p:cNvSpPr/>
          <p:nvPr/>
        </p:nvSpPr>
        <p:spPr>
          <a:xfrm>
            <a:off x="5718534" y="4408221"/>
            <a:ext cx="3425461" cy="735398"/>
          </a:xfrm>
          <a:custGeom>
            <a:avLst/>
            <a:gdLst/>
            <a:ahLst/>
            <a:cxnLst/>
            <a:rect l="l" t="t" r="r" b="b"/>
            <a:pathLst>
              <a:path w="346970" h="129929" extrusionOk="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8" name="Google Shape;588;p52"/>
          <p:cNvSpPr/>
          <p:nvPr/>
        </p:nvSpPr>
        <p:spPr>
          <a:xfrm>
            <a:off x="27525" y="3192250"/>
            <a:ext cx="9116029" cy="1951377"/>
          </a:xfrm>
          <a:custGeom>
            <a:avLst/>
            <a:gdLst/>
            <a:ahLst/>
            <a:cxnLst/>
            <a:rect l="l" t="t" r="r" b="b"/>
            <a:pathLst>
              <a:path w="346683" h="78188" extrusionOk="0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9" name="Google Shape;589;p52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0" name="Google Shape;590;p52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1" name="Google Shape;591;p52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2" name="Google Shape;592;p52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93" name="Google Shape;5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45832-1F56-3D50-0390-1EA32A26AE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69"/>
          <p:cNvPicPr preferRelativeResize="0"/>
          <p:nvPr/>
        </p:nvPicPr>
        <p:blipFill rotWithShape="1">
          <a:blip r:embed="rId3">
            <a:alphaModFix/>
          </a:blip>
          <a:srcRect l="3007" r="2998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9"/>
          <p:cNvPicPr preferRelativeResize="0"/>
          <p:nvPr/>
        </p:nvPicPr>
        <p:blipFill rotWithShape="1">
          <a:blip r:embed="rId4">
            <a:alphaModFix/>
          </a:blip>
          <a:srcRect l="1342" r="1342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9"/>
          <p:cNvPicPr preferRelativeResize="0"/>
          <p:nvPr/>
        </p:nvPicPr>
        <p:blipFill rotWithShape="1">
          <a:blip r:embed="rId5">
            <a:alphaModFix/>
          </a:blip>
          <a:srcRect l="3007" r="2998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9"/>
          <p:cNvPicPr preferRelativeResize="0"/>
          <p:nvPr/>
        </p:nvPicPr>
        <p:blipFill rotWithShape="1">
          <a:blip r:embed="rId6">
            <a:alphaModFix/>
          </a:blip>
          <a:srcRect l="1342" r="1342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41C377-BF84-5329-52F4-BDC2939AE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4975"/>
            <a:ext cx="8839201" cy="409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/>
          <p:nvPr/>
        </p:nvSpPr>
        <p:spPr>
          <a:xfrm>
            <a:off x="84075" y="146375"/>
            <a:ext cx="50997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Distribution of regular vs returned orders </a:t>
            </a:r>
            <a:endParaRPr sz="15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841AD6-996C-8E73-40DF-DEB8E4C05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50" y="884575"/>
            <a:ext cx="8117500" cy="40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1"/>
          <p:cNvSpPr txBox="1"/>
          <p:nvPr/>
        </p:nvSpPr>
        <p:spPr>
          <a:xfrm>
            <a:off x="412375" y="284975"/>
            <a:ext cx="51069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1900" b="1">
                <a:solidFill>
                  <a:srgbClr val="434343"/>
                </a:solidFill>
              </a:rPr>
              <a:t>Overview of no of orders per user </a:t>
            </a:r>
            <a:endParaRPr sz="16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4C7AA0-F1FB-F302-0491-85DCBEF530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72"/>
          <p:cNvPicPr preferRelativeResize="0"/>
          <p:nvPr/>
        </p:nvPicPr>
        <p:blipFill rotWithShape="1">
          <a:blip r:embed="rId3">
            <a:alphaModFix/>
          </a:blip>
          <a:srcRect l="3007" r="2998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2"/>
          <p:cNvPicPr preferRelativeResize="0"/>
          <p:nvPr/>
        </p:nvPicPr>
        <p:blipFill rotWithShape="1">
          <a:blip r:embed="rId4">
            <a:alphaModFix/>
          </a:blip>
          <a:srcRect l="1342" r="1342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2"/>
          <p:cNvPicPr preferRelativeResize="0"/>
          <p:nvPr/>
        </p:nvPicPr>
        <p:blipFill rotWithShape="1">
          <a:blip r:embed="rId5">
            <a:alphaModFix/>
          </a:blip>
          <a:srcRect l="3007" r="2998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72"/>
          <p:cNvPicPr preferRelativeResize="0"/>
          <p:nvPr/>
        </p:nvPicPr>
        <p:blipFill rotWithShape="1">
          <a:blip r:embed="rId6">
            <a:alphaModFix/>
          </a:blip>
          <a:srcRect l="1342" r="1342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830F0-5D7A-7C7C-C85C-520DEDCDB6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73"/>
          <p:cNvPicPr preferRelativeResize="0"/>
          <p:nvPr/>
        </p:nvPicPr>
        <p:blipFill rotWithShape="1">
          <a:blip r:embed="rId3">
            <a:alphaModFix/>
          </a:blip>
          <a:srcRect l="3007" r="2998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3"/>
          <p:cNvPicPr preferRelativeResize="0"/>
          <p:nvPr/>
        </p:nvPicPr>
        <p:blipFill rotWithShape="1">
          <a:blip r:embed="rId4">
            <a:alphaModFix/>
          </a:blip>
          <a:srcRect l="1342" r="1342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3"/>
          <p:cNvPicPr preferRelativeResize="0"/>
          <p:nvPr/>
        </p:nvPicPr>
        <p:blipFill rotWithShape="1">
          <a:blip r:embed="rId5">
            <a:alphaModFix/>
          </a:blip>
          <a:srcRect l="3007" r="2998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3"/>
          <p:cNvPicPr preferRelativeResize="0"/>
          <p:nvPr/>
        </p:nvPicPr>
        <p:blipFill rotWithShape="1">
          <a:blip r:embed="rId6">
            <a:alphaModFix/>
          </a:blip>
          <a:srcRect l="1342" r="1342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5B10E-D9F6-F619-BCAB-23B06DF02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74"/>
          <p:cNvPicPr preferRelativeResize="0"/>
          <p:nvPr/>
        </p:nvPicPr>
        <p:blipFill rotWithShape="1">
          <a:blip r:embed="rId3">
            <a:alphaModFix/>
          </a:blip>
          <a:srcRect l="3007" r="2998"/>
          <a:stretch/>
        </p:blipFill>
        <p:spPr>
          <a:xfrm>
            <a:off x="319713" y="10851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4"/>
          <p:cNvPicPr preferRelativeResize="0"/>
          <p:nvPr/>
        </p:nvPicPr>
        <p:blipFill rotWithShape="1">
          <a:blip r:embed="rId4">
            <a:alphaModFix/>
          </a:blip>
          <a:srcRect l="1342" r="1342"/>
          <a:stretch/>
        </p:blipFill>
        <p:spPr>
          <a:xfrm>
            <a:off x="4633525" y="10851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4"/>
          <p:cNvPicPr preferRelativeResize="0"/>
          <p:nvPr/>
        </p:nvPicPr>
        <p:blipFill rotWithShape="1">
          <a:blip r:embed="rId5">
            <a:alphaModFix/>
          </a:blip>
          <a:srcRect l="3007" r="2998"/>
          <a:stretch/>
        </p:blipFill>
        <p:spPr>
          <a:xfrm>
            <a:off x="319713" y="261273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4"/>
          <p:cNvPicPr preferRelativeResize="0"/>
          <p:nvPr/>
        </p:nvPicPr>
        <p:blipFill rotWithShape="1">
          <a:blip r:embed="rId6">
            <a:alphaModFix/>
          </a:blip>
          <a:srcRect l="1342" r="1342"/>
          <a:stretch/>
        </p:blipFill>
        <p:spPr>
          <a:xfrm>
            <a:off x="4633538" y="2612738"/>
            <a:ext cx="4190750" cy="24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DEF9A-F463-55DA-8BA2-E5FAE9297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75"/>
          <p:cNvPicPr preferRelativeResize="0"/>
          <p:nvPr/>
        </p:nvPicPr>
        <p:blipFill rotWithShape="1">
          <a:blip r:embed="rId3">
            <a:alphaModFix/>
          </a:blip>
          <a:srcRect l="7417" r="7417"/>
          <a:stretch/>
        </p:blipFill>
        <p:spPr>
          <a:xfrm>
            <a:off x="319713" y="58450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5"/>
          <p:cNvPicPr preferRelativeResize="0"/>
          <p:nvPr/>
        </p:nvPicPr>
        <p:blipFill rotWithShape="1">
          <a:blip r:embed="rId4">
            <a:alphaModFix/>
          </a:blip>
          <a:srcRect l="3618" r="3608"/>
          <a:stretch/>
        </p:blipFill>
        <p:spPr>
          <a:xfrm>
            <a:off x="4633525" y="58450"/>
            <a:ext cx="4190751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75"/>
          <p:cNvPicPr preferRelativeResize="0"/>
          <p:nvPr/>
        </p:nvPicPr>
        <p:blipFill rotWithShape="1">
          <a:blip r:embed="rId5">
            <a:alphaModFix/>
          </a:blip>
          <a:srcRect l="6941" r="6941"/>
          <a:stretch/>
        </p:blipFill>
        <p:spPr>
          <a:xfrm>
            <a:off x="319713" y="2562675"/>
            <a:ext cx="4047574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75"/>
          <p:cNvPicPr preferRelativeResize="0"/>
          <p:nvPr/>
        </p:nvPicPr>
        <p:blipFill rotWithShape="1">
          <a:blip r:embed="rId6">
            <a:alphaModFix/>
          </a:blip>
          <a:srcRect l="6270" r="6278"/>
          <a:stretch/>
        </p:blipFill>
        <p:spPr>
          <a:xfrm>
            <a:off x="4633538" y="2562675"/>
            <a:ext cx="4190751" cy="24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4EF2C2-1E4F-C5E1-3512-E050F04B8C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76"/>
          <p:cNvPicPr preferRelativeResize="0"/>
          <p:nvPr/>
        </p:nvPicPr>
        <p:blipFill rotWithShape="1">
          <a:blip r:embed="rId3">
            <a:alphaModFix/>
          </a:blip>
          <a:srcRect l="7547" r="7555"/>
          <a:stretch/>
        </p:blipFill>
        <p:spPr>
          <a:xfrm>
            <a:off x="319700" y="108513"/>
            <a:ext cx="4047574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6"/>
          <p:cNvPicPr preferRelativeResize="0"/>
          <p:nvPr/>
        </p:nvPicPr>
        <p:blipFill rotWithShape="1">
          <a:blip r:embed="rId4">
            <a:alphaModFix/>
          </a:blip>
          <a:srcRect l="5869" r="5869"/>
          <a:stretch/>
        </p:blipFill>
        <p:spPr>
          <a:xfrm>
            <a:off x="4633513" y="108513"/>
            <a:ext cx="4190751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76"/>
          <p:cNvPicPr preferRelativeResize="0"/>
          <p:nvPr/>
        </p:nvPicPr>
        <p:blipFill rotWithShape="1">
          <a:blip r:embed="rId5">
            <a:alphaModFix/>
          </a:blip>
          <a:srcRect l="7633" r="7642"/>
          <a:stretch/>
        </p:blipFill>
        <p:spPr>
          <a:xfrm>
            <a:off x="319700" y="2612738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6"/>
          <p:cNvPicPr preferRelativeResize="0"/>
          <p:nvPr/>
        </p:nvPicPr>
        <p:blipFill rotWithShape="1">
          <a:blip r:embed="rId6">
            <a:alphaModFix/>
          </a:blip>
          <a:srcRect l="5373" r="5373"/>
          <a:stretch/>
        </p:blipFill>
        <p:spPr>
          <a:xfrm>
            <a:off x="4633525" y="2612738"/>
            <a:ext cx="4190751" cy="24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FC6B2C-2FE7-3D3A-4D80-31D6B2DD5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77"/>
          <p:cNvPicPr preferRelativeResize="0"/>
          <p:nvPr/>
        </p:nvPicPr>
        <p:blipFill rotWithShape="1">
          <a:blip r:embed="rId3">
            <a:alphaModFix/>
          </a:blip>
          <a:srcRect l="7373" r="7382"/>
          <a:stretch/>
        </p:blipFill>
        <p:spPr>
          <a:xfrm>
            <a:off x="319713" y="115725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77"/>
          <p:cNvPicPr preferRelativeResize="0"/>
          <p:nvPr/>
        </p:nvPicPr>
        <p:blipFill rotWithShape="1">
          <a:blip r:embed="rId4">
            <a:alphaModFix/>
          </a:blip>
          <a:srcRect l="6047" r="6047"/>
          <a:stretch/>
        </p:blipFill>
        <p:spPr>
          <a:xfrm>
            <a:off x="4633525" y="115725"/>
            <a:ext cx="4190751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7"/>
          <p:cNvPicPr preferRelativeResize="0"/>
          <p:nvPr/>
        </p:nvPicPr>
        <p:blipFill rotWithShape="1">
          <a:blip r:embed="rId5">
            <a:alphaModFix/>
          </a:blip>
          <a:srcRect l="7118" r="7110"/>
          <a:stretch/>
        </p:blipFill>
        <p:spPr>
          <a:xfrm>
            <a:off x="2476638" y="2636150"/>
            <a:ext cx="4047574" cy="242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0FFD8-A96F-298A-6998-178437B9C9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8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39" name="Google Shape;8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8"/>
          <p:cNvSpPr txBox="1"/>
          <p:nvPr/>
        </p:nvSpPr>
        <p:spPr>
          <a:xfrm>
            <a:off x="1095300" y="1118075"/>
            <a:ext cx="7098300" cy="27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SQL Queries</a:t>
            </a:r>
            <a:endParaRPr sz="4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1" name="Google Shape;841;p78"/>
          <p:cNvSpPr/>
          <p:nvPr/>
        </p:nvSpPr>
        <p:spPr>
          <a:xfrm>
            <a:off x="5718525" y="3994950"/>
            <a:ext cx="3401400" cy="1148675"/>
          </a:xfrm>
          <a:custGeom>
            <a:avLst/>
            <a:gdLst/>
            <a:ahLst/>
            <a:cxnLst/>
            <a:rect l="l" t="t" r="r" b="b"/>
            <a:pathLst>
              <a:path w="136056" h="45947" extrusionOk="0">
                <a:moveTo>
                  <a:pt x="0" y="45947"/>
                </a:moveTo>
                <a:lnTo>
                  <a:pt x="19641" y="33172"/>
                </a:lnTo>
                <a:lnTo>
                  <a:pt x="39184" y="37614"/>
                </a:lnTo>
                <a:lnTo>
                  <a:pt x="58728" y="30520"/>
                </a:lnTo>
                <a:lnTo>
                  <a:pt x="78388" y="33106"/>
                </a:lnTo>
                <a:lnTo>
                  <a:pt x="97931" y="24487"/>
                </a:lnTo>
                <a:lnTo>
                  <a:pt x="117591" y="24553"/>
                </a:lnTo>
                <a:lnTo>
                  <a:pt x="136056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42" name="Google Shape;842;p78"/>
          <p:cNvSpPr/>
          <p:nvPr/>
        </p:nvSpPr>
        <p:spPr>
          <a:xfrm>
            <a:off x="125" y="2098825"/>
            <a:ext cx="9119800" cy="3044800"/>
          </a:xfrm>
          <a:custGeom>
            <a:avLst/>
            <a:gdLst/>
            <a:ahLst/>
            <a:cxnLst/>
            <a:rect l="l" t="t" r="r" b="b"/>
            <a:pathLst>
              <a:path w="364792" h="121792" extrusionOk="0">
                <a:moveTo>
                  <a:pt x="0" y="121342"/>
                </a:moveTo>
                <a:lnTo>
                  <a:pt x="52785" y="121792"/>
                </a:lnTo>
                <a:lnTo>
                  <a:pt x="104997" y="82910"/>
                </a:lnTo>
                <a:lnTo>
                  <a:pt x="157210" y="121501"/>
                </a:lnTo>
                <a:lnTo>
                  <a:pt x="209731" y="44321"/>
                </a:lnTo>
                <a:lnTo>
                  <a:pt x="261943" y="64200"/>
                </a:lnTo>
                <a:lnTo>
                  <a:pt x="321203" y="64947"/>
                </a:lnTo>
                <a:lnTo>
                  <a:pt x="364792" y="0"/>
                </a:ln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B4248-E3B7-FC06-2B74-300CDF92BD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"/>
          <p:cNvSpPr/>
          <p:nvPr/>
        </p:nvSpPr>
        <p:spPr>
          <a:xfrm>
            <a:off x="0" y="-30525"/>
            <a:ext cx="9143700" cy="121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9" name="Google Shape;599;p53"/>
          <p:cNvSpPr txBox="1">
            <a:spLocks noGrp="1"/>
          </p:cNvSpPr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 b="1" dirty="0"/>
              <a:t>Presented To</a:t>
            </a:r>
            <a:endParaRPr sz="3600" b="1" dirty="0"/>
          </a:p>
        </p:txBody>
      </p:sp>
      <p:sp>
        <p:nvSpPr>
          <p:cNvPr id="600" name="Google Shape;600;p53"/>
          <p:cNvSpPr txBox="1">
            <a:spLocks noGrp="1"/>
          </p:cNvSpPr>
          <p:nvPr>
            <p:ph type="body" idx="1"/>
          </p:nvPr>
        </p:nvSpPr>
        <p:spPr>
          <a:xfrm>
            <a:off x="2012075" y="1546150"/>
            <a:ext cx="4619400" cy="1853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3C4043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Dr. Md Mamun-Or-Rashid</a:t>
            </a:r>
            <a:endParaRPr sz="2600" b="1">
              <a:solidFill>
                <a:srgbClr val="3C4043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Professor</a:t>
            </a:r>
            <a:endParaRPr sz="2200">
              <a:solidFill>
                <a:srgbClr val="000000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Department of Computer Science &amp; Engineering</a:t>
            </a:r>
            <a:endParaRPr sz="1700">
              <a:solidFill>
                <a:srgbClr val="274E1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University of Dhaka</a:t>
            </a:r>
            <a:endParaRPr sz="17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601" name="Google Shape;601;p53"/>
          <p:cNvSpPr/>
          <p:nvPr/>
        </p:nvSpPr>
        <p:spPr>
          <a:xfrm>
            <a:off x="5718534" y="4408221"/>
            <a:ext cx="3425461" cy="735398"/>
          </a:xfrm>
          <a:custGeom>
            <a:avLst/>
            <a:gdLst/>
            <a:ahLst/>
            <a:cxnLst/>
            <a:rect l="l" t="t" r="r" b="b"/>
            <a:pathLst>
              <a:path w="346970" h="129929" extrusionOk="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2" name="Google Shape;602;p53"/>
          <p:cNvSpPr/>
          <p:nvPr/>
        </p:nvSpPr>
        <p:spPr>
          <a:xfrm>
            <a:off x="27525" y="3192250"/>
            <a:ext cx="9116029" cy="1951377"/>
          </a:xfrm>
          <a:custGeom>
            <a:avLst/>
            <a:gdLst/>
            <a:ahLst/>
            <a:cxnLst/>
            <a:rect l="l" t="t" r="r" b="b"/>
            <a:pathLst>
              <a:path w="346683" h="78188" extrusionOk="0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3" name="Google Shape;603;p53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4" name="Google Shape;604;p53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5" name="Google Shape;605;p53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6" name="Google Shape;606;p53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07" name="Google Shape;6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B878A-8C77-C72C-E926-7DCE89020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79"/>
          <p:cNvPicPr preferRelativeResize="0"/>
          <p:nvPr/>
        </p:nvPicPr>
        <p:blipFill rotWithShape="1">
          <a:blip r:embed="rId3">
            <a:alphaModFix/>
          </a:blip>
          <a:srcRect l="3007" r="2998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79"/>
          <p:cNvPicPr preferRelativeResize="0"/>
          <p:nvPr/>
        </p:nvPicPr>
        <p:blipFill rotWithShape="1">
          <a:blip r:embed="rId4">
            <a:alphaModFix/>
          </a:blip>
          <a:srcRect l="3007" r="2998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79"/>
          <p:cNvPicPr preferRelativeResize="0"/>
          <p:nvPr/>
        </p:nvPicPr>
        <p:blipFill rotWithShape="1">
          <a:blip r:embed="rId5">
            <a:alphaModFix/>
          </a:blip>
          <a:srcRect l="1342" r="1342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79"/>
          <p:cNvPicPr preferRelativeResize="0"/>
          <p:nvPr/>
        </p:nvPicPr>
        <p:blipFill rotWithShape="1">
          <a:blip r:embed="rId6">
            <a:alphaModFix/>
          </a:blip>
          <a:srcRect l="1342" r="1342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49F223-281B-2295-733D-DF41F11F85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80"/>
          <p:cNvPicPr preferRelativeResize="0"/>
          <p:nvPr/>
        </p:nvPicPr>
        <p:blipFill rotWithShape="1">
          <a:blip r:embed="rId3">
            <a:alphaModFix/>
          </a:blip>
          <a:srcRect l="1342" r="1342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0"/>
          <p:cNvPicPr preferRelativeResize="0"/>
          <p:nvPr/>
        </p:nvPicPr>
        <p:blipFill rotWithShape="1">
          <a:blip r:embed="rId4">
            <a:alphaModFix/>
          </a:blip>
          <a:srcRect l="3007" r="2998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0"/>
          <p:cNvPicPr preferRelativeResize="0"/>
          <p:nvPr/>
        </p:nvPicPr>
        <p:blipFill rotWithShape="1">
          <a:blip r:embed="rId5">
            <a:alphaModFix/>
          </a:blip>
          <a:srcRect l="1342" r="1342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0"/>
          <p:cNvPicPr preferRelativeResize="0"/>
          <p:nvPr/>
        </p:nvPicPr>
        <p:blipFill rotWithShape="1">
          <a:blip r:embed="rId6">
            <a:alphaModFix/>
          </a:blip>
          <a:srcRect l="3007" r="2998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C786E-37D6-AA93-54F8-84F874B050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81"/>
          <p:cNvPicPr preferRelativeResize="0"/>
          <p:nvPr/>
        </p:nvPicPr>
        <p:blipFill rotWithShape="1">
          <a:blip r:embed="rId3">
            <a:alphaModFix/>
          </a:blip>
          <a:srcRect l="3007" r="2998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1"/>
          <p:cNvPicPr preferRelativeResize="0"/>
          <p:nvPr/>
        </p:nvPicPr>
        <p:blipFill rotWithShape="1">
          <a:blip r:embed="rId4">
            <a:alphaModFix/>
          </a:blip>
          <a:srcRect l="1342" r="1342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1"/>
          <p:cNvPicPr preferRelativeResize="0"/>
          <p:nvPr/>
        </p:nvPicPr>
        <p:blipFill rotWithShape="1">
          <a:blip r:embed="rId5">
            <a:alphaModFix/>
          </a:blip>
          <a:srcRect l="3007" r="2998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1"/>
          <p:cNvPicPr preferRelativeResize="0"/>
          <p:nvPr/>
        </p:nvPicPr>
        <p:blipFill rotWithShape="1">
          <a:blip r:embed="rId6">
            <a:alphaModFix/>
          </a:blip>
          <a:srcRect l="1342" r="1342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D704F-FC82-01AF-44E1-05386BDE5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82"/>
          <p:cNvPicPr preferRelativeResize="0"/>
          <p:nvPr/>
        </p:nvPicPr>
        <p:blipFill rotWithShape="1">
          <a:blip r:embed="rId3">
            <a:alphaModFix/>
          </a:blip>
          <a:srcRect l="3007" r="2998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2"/>
          <p:cNvPicPr preferRelativeResize="0"/>
          <p:nvPr/>
        </p:nvPicPr>
        <p:blipFill rotWithShape="1">
          <a:blip r:embed="rId4">
            <a:alphaModFix/>
          </a:blip>
          <a:srcRect l="1342" r="1342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82"/>
          <p:cNvPicPr preferRelativeResize="0"/>
          <p:nvPr/>
        </p:nvPicPr>
        <p:blipFill rotWithShape="1">
          <a:blip r:embed="rId5">
            <a:alphaModFix/>
          </a:blip>
          <a:srcRect l="3007" r="2998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82"/>
          <p:cNvPicPr preferRelativeResize="0"/>
          <p:nvPr/>
        </p:nvPicPr>
        <p:blipFill rotWithShape="1">
          <a:blip r:embed="rId6">
            <a:alphaModFix/>
          </a:blip>
          <a:srcRect l="1342" r="1342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E5803F-3729-AF57-1098-62109DA98B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83"/>
          <p:cNvPicPr preferRelativeResize="0"/>
          <p:nvPr/>
        </p:nvPicPr>
        <p:blipFill rotWithShape="1">
          <a:blip r:embed="rId3">
            <a:alphaModFix/>
          </a:blip>
          <a:srcRect l="3007" r="2998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3"/>
          <p:cNvPicPr preferRelativeResize="0"/>
          <p:nvPr/>
        </p:nvPicPr>
        <p:blipFill rotWithShape="1">
          <a:blip r:embed="rId4">
            <a:alphaModFix/>
          </a:blip>
          <a:srcRect l="1342" r="1342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83"/>
          <p:cNvPicPr preferRelativeResize="0"/>
          <p:nvPr/>
        </p:nvPicPr>
        <p:blipFill rotWithShape="1">
          <a:blip r:embed="rId5">
            <a:alphaModFix/>
          </a:blip>
          <a:srcRect l="3007" r="2998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3"/>
          <p:cNvPicPr preferRelativeResize="0"/>
          <p:nvPr/>
        </p:nvPicPr>
        <p:blipFill rotWithShape="1">
          <a:blip r:embed="rId6">
            <a:alphaModFix/>
          </a:blip>
          <a:srcRect l="1342" r="1342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385BC-FBB5-9BB0-446E-978D9A08BB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84"/>
          <p:cNvPicPr preferRelativeResize="0"/>
          <p:nvPr/>
        </p:nvPicPr>
        <p:blipFill rotWithShape="1">
          <a:blip r:embed="rId3">
            <a:alphaModFix/>
          </a:blip>
          <a:srcRect l="3007" r="2998"/>
          <a:stretch/>
        </p:blipFill>
        <p:spPr>
          <a:xfrm>
            <a:off x="309463" y="3278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4"/>
          <p:cNvPicPr preferRelativeResize="0"/>
          <p:nvPr/>
        </p:nvPicPr>
        <p:blipFill rotWithShape="1">
          <a:blip r:embed="rId4">
            <a:alphaModFix/>
          </a:blip>
          <a:srcRect l="1342" r="1342"/>
          <a:stretch/>
        </p:blipFill>
        <p:spPr>
          <a:xfrm>
            <a:off x="4641538" y="3278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BF1B5C-93A8-1AFB-5BE4-F4CE875FE6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13" y="589400"/>
            <a:ext cx="4296150" cy="25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25" y="3353375"/>
            <a:ext cx="4296150" cy="12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038" y="589400"/>
            <a:ext cx="4296150" cy="40671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D229AE-C43A-3770-0FE0-7F2852997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6"/>
          <p:cNvSpPr txBox="1"/>
          <p:nvPr/>
        </p:nvSpPr>
        <p:spPr>
          <a:xfrm>
            <a:off x="837850" y="228600"/>
            <a:ext cx="6603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Some Special Features ……</a:t>
            </a:r>
            <a:endParaRPr sz="31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02" name="Google Shape;902;p86"/>
          <p:cNvSpPr txBox="1"/>
          <p:nvPr/>
        </p:nvSpPr>
        <p:spPr>
          <a:xfrm>
            <a:off x="805225" y="1115150"/>
            <a:ext cx="78786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schemas are in </a:t>
            </a:r>
            <a:r>
              <a:rPr lang="en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3rd normal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" sz="21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BCNF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except one.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Overview of recent sails, no of orders per user, regular vs returned orders are shown in </a:t>
            </a:r>
            <a:r>
              <a:rPr lang="en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colorful graph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lang="en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User Friendly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Interface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Apart from the default queries, option to </a:t>
            </a:r>
            <a:r>
              <a:rPr lang="en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write and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run any SQL query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involving the schemas is provided.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03" name="Google Shape;90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050" y="4114800"/>
            <a:ext cx="10287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46B0BB-10EC-9E8A-B0B8-5BD65B5ED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D4EB"/>
            </a:gs>
            <a:gs pos="100000">
              <a:srgbClr val="9080BB"/>
            </a:gs>
          </a:gsLst>
          <a:lin ang="5400012" scaled="0"/>
        </a:gra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7"/>
          <p:cNvSpPr txBox="1">
            <a:spLocks noGrp="1"/>
          </p:cNvSpPr>
          <p:nvPr>
            <p:ph type="title"/>
          </p:nvPr>
        </p:nvSpPr>
        <p:spPr>
          <a:xfrm>
            <a:off x="1746750" y="1153975"/>
            <a:ext cx="56505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THANK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YOU 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09" name="Google Shape;90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050" y="4114800"/>
            <a:ext cx="10287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374F6-E2A3-31C9-BE6D-911FA2EC4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38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/>
          <p:nvPr/>
        </p:nvSpPr>
        <p:spPr>
          <a:xfrm>
            <a:off x="0" y="-30525"/>
            <a:ext cx="9144000" cy="121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3" name="Google Shape;613;p54"/>
          <p:cNvSpPr txBox="1">
            <a:spLocks noGrp="1"/>
          </p:cNvSpPr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 b="1" dirty="0"/>
              <a:t>Presented By</a:t>
            </a:r>
            <a:endParaRPr sz="3600" b="1" dirty="0"/>
          </a:p>
        </p:txBody>
      </p:sp>
      <p:sp>
        <p:nvSpPr>
          <p:cNvPr id="614" name="Google Shape;614;p54"/>
          <p:cNvSpPr txBox="1">
            <a:spLocks noGrp="1"/>
          </p:cNvSpPr>
          <p:nvPr>
            <p:ph type="body" idx="1"/>
          </p:nvPr>
        </p:nvSpPr>
        <p:spPr>
          <a:xfrm>
            <a:off x="1971750" y="1569650"/>
            <a:ext cx="5200500" cy="1853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Md. Tauseef - Ur - Rahman (Roll 24)</a:t>
            </a:r>
            <a:endParaRPr sz="23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Faiaz Mahmud (Roll 46)</a:t>
            </a:r>
            <a:endParaRPr sz="3200">
              <a:solidFill>
                <a:srgbClr val="3C404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28</a:t>
            </a:r>
            <a:r>
              <a:rPr lang="en" sz="2200" baseline="300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th</a:t>
            </a:r>
            <a:r>
              <a:rPr lang="en" sz="22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 Batch</a:t>
            </a:r>
            <a:endParaRPr sz="2400"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5718534" y="4408221"/>
            <a:ext cx="3425461" cy="735398"/>
          </a:xfrm>
          <a:custGeom>
            <a:avLst/>
            <a:gdLst/>
            <a:ahLst/>
            <a:cxnLst/>
            <a:rect l="l" t="t" r="r" b="b"/>
            <a:pathLst>
              <a:path w="346970" h="129929" extrusionOk="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6" name="Google Shape;616;p54"/>
          <p:cNvSpPr/>
          <p:nvPr/>
        </p:nvSpPr>
        <p:spPr>
          <a:xfrm>
            <a:off x="27525" y="3192250"/>
            <a:ext cx="9116896" cy="1951377"/>
          </a:xfrm>
          <a:custGeom>
            <a:avLst/>
            <a:gdLst/>
            <a:ahLst/>
            <a:cxnLst/>
            <a:rect l="l" t="t" r="r" b="b"/>
            <a:pathLst>
              <a:path w="346683" h="78188" extrusionOk="0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7" name="Google Shape;617;p54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8" name="Google Shape;618;p54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9" name="Google Shape;619;p54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0" name="Google Shape;620;p54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21" name="Google Shape;6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2A4C91-D578-1AE0-1056-70EE00708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5"/>
          <p:cNvSpPr/>
          <p:nvPr/>
        </p:nvSpPr>
        <p:spPr>
          <a:xfrm>
            <a:off x="0" y="-30525"/>
            <a:ext cx="9144000" cy="121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7" name="Google Shape;627;p55"/>
          <p:cNvSpPr txBox="1">
            <a:spLocks noGrp="1"/>
          </p:cNvSpPr>
          <p:nvPr>
            <p:ph type="title" idx="2"/>
          </p:nvPr>
        </p:nvSpPr>
        <p:spPr>
          <a:xfrm>
            <a:off x="1965175" y="1522525"/>
            <a:ext cx="52416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rgbClr val="434343"/>
                </a:solidFill>
              </a:rPr>
              <a:t>Shop Management         System</a:t>
            </a:r>
            <a:endParaRPr sz="4700" b="1">
              <a:solidFill>
                <a:srgbClr val="434343"/>
              </a:solidFill>
            </a:endParaRPr>
          </a:p>
        </p:txBody>
      </p:sp>
      <p:sp>
        <p:nvSpPr>
          <p:cNvPr id="628" name="Google Shape;628;p55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9" name="Google Shape;629;p55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0" name="Google Shape;630;p55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1" name="Google Shape;631;p55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1870075" y="228600"/>
            <a:ext cx="5431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3800" b="1">
                <a:solidFill>
                  <a:srgbClr val="434343"/>
                </a:solidFill>
              </a:rPr>
              <a:t>Project Name</a:t>
            </a:r>
            <a:endParaRPr sz="3800" b="1">
              <a:solidFill>
                <a:srgbClr val="434343"/>
              </a:solidFill>
            </a:endParaRPr>
          </a:p>
        </p:txBody>
      </p:sp>
      <p:pic>
        <p:nvPicPr>
          <p:cNvPr id="633" name="Google Shape;6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5"/>
          <p:cNvSpPr/>
          <p:nvPr/>
        </p:nvSpPr>
        <p:spPr>
          <a:xfrm>
            <a:off x="5718534" y="4408221"/>
            <a:ext cx="3425461" cy="735398"/>
          </a:xfrm>
          <a:custGeom>
            <a:avLst/>
            <a:gdLst/>
            <a:ahLst/>
            <a:cxnLst/>
            <a:rect l="l" t="t" r="r" b="b"/>
            <a:pathLst>
              <a:path w="346970" h="129929" extrusionOk="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5" name="Google Shape;635;p55"/>
          <p:cNvSpPr/>
          <p:nvPr/>
        </p:nvSpPr>
        <p:spPr>
          <a:xfrm>
            <a:off x="27525" y="2056475"/>
            <a:ext cx="9103300" cy="3087200"/>
          </a:xfrm>
          <a:custGeom>
            <a:avLst/>
            <a:gdLst/>
            <a:ahLst/>
            <a:cxnLst/>
            <a:rect l="l" t="t" r="r" b="b"/>
            <a:pathLst>
              <a:path w="364132" h="123488" extrusionOk="0">
                <a:moveTo>
                  <a:pt x="0" y="123034"/>
                </a:moveTo>
                <a:lnTo>
                  <a:pt x="52631" y="123488"/>
                </a:lnTo>
                <a:lnTo>
                  <a:pt x="104689" y="84287"/>
                </a:lnTo>
                <a:lnTo>
                  <a:pt x="156749" y="123194"/>
                </a:lnTo>
                <a:lnTo>
                  <a:pt x="209116" y="45381"/>
                </a:lnTo>
                <a:lnTo>
                  <a:pt x="267801" y="63640"/>
                </a:lnTo>
                <a:lnTo>
                  <a:pt x="314441" y="44461"/>
                </a:lnTo>
                <a:lnTo>
                  <a:pt x="364132" y="0"/>
                </a:ln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599DC-99AC-048E-2052-1E86F55E94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6"/>
          <p:cNvSpPr txBox="1">
            <a:spLocks noGrp="1"/>
          </p:cNvSpPr>
          <p:nvPr>
            <p:ph type="body" idx="1"/>
          </p:nvPr>
        </p:nvSpPr>
        <p:spPr>
          <a:xfrm>
            <a:off x="373475" y="1608588"/>
            <a:ext cx="4481400" cy="2636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 Management System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database-driven application designed to efficiently manage retail operations using structured queries. The system relies on </a:t>
            </a: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queries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handle core functionalities such as user authentication, product management, order processing, and billing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259202" y="703488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666666"/>
                </a:solidFill>
              </a:rPr>
              <a:t>Brief Overview</a:t>
            </a:r>
            <a:endParaRPr sz="4600">
              <a:solidFill>
                <a:srgbClr val="666666"/>
              </a:solidFill>
            </a:endParaRPr>
          </a:p>
        </p:txBody>
      </p:sp>
      <p:pic>
        <p:nvPicPr>
          <p:cNvPr id="642" name="Google Shape;6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75" y="470322"/>
            <a:ext cx="4376326" cy="472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850" y="4071225"/>
            <a:ext cx="1117549" cy="11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A9D98-C7FD-5FBE-5370-6D37CF09F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/>
          <p:nvPr/>
        </p:nvSpPr>
        <p:spPr>
          <a:xfrm>
            <a:off x="1858650" y="1368725"/>
            <a:ext cx="5426700" cy="3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Tools Used In Our Project</a:t>
            </a:r>
            <a:r>
              <a:rPr lang="en" sz="45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45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49" name="Google Shape;649;p57"/>
          <p:cNvSpPr/>
          <p:nvPr/>
        </p:nvSpPr>
        <p:spPr>
          <a:xfrm>
            <a:off x="27525" y="3192250"/>
            <a:ext cx="9116896" cy="1951377"/>
          </a:xfrm>
          <a:custGeom>
            <a:avLst/>
            <a:gdLst/>
            <a:ahLst/>
            <a:cxnLst/>
            <a:rect l="l" t="t" r="r" b="b"/>
            <a:pathLst>
              <a:path w="346683" h="78188" extrusionOk="0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0" name="Google Shape;650;p57"/>
          <p:cNvSpPr/>
          <p:nvPr/>
        </p:nvSpPr>
        <p:spPr>
          <a:xfrm>
            <a:off x="5718534" y="4408221"/>
            <a:ext cx="3425461" cy="735398"/>
          </a:xfrm>
          <a:custGeom>
            <a:avLst/>
            <a:gdLst/>
            <a:ahLst/>
            <a:cxnLst/>
            <a:rect l="l" t="t" r="r" b="b"/>
            <a:pathLst>
              <a:path w="346970" h="129929" extrusionOk="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651" name="Google Shape;6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5D026-ACDF-96D5-F106-85388C32C8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850" y="4071225"/>
            <a:ext cx="1117549" cy="11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8"/>
          <p:cNvSpPr txBox="1"/>
          <p:nvPr/>
        </p:nvSpPr>
        <p:spPr>
          <a:xfrm>
            <a:off x="772625" y="1314200"/>
            <a:ext cx="35199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Next.js 14 (React)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TypeScript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Tailwind CSS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Tremor (for charts and analytics)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Lucid Icons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8" name="Google Shape;658;p58"/>
          <p:cNvSpPr txBox="1"/>
          <p:nvPr/>
        </p:nvSpPr>
        <p:spPr>
          <a:xfrm>
            <a:off x="772625" y="551400"/>
            <a:ext cx="35961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Frontend Tools</a:t>
            </a:r>
            <a:endParaRPr sz="33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9" name="Google Shape;659;p58"/>
          <p:cNvSpPr txBox="1"/>
          <p:nvPr/>
        </p:nvSpPr>
        <p:spPr>
          <a:xfrm>
            <a:off x="5611025" y="551400"/>
            <a:ext cx="24084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60" name="Google Shape;660;p58"/>
          <p:cNvSpPr txBox="1"/>
          <p:nvPr/>
        </p:nvSpPr>
        <p:spPr>
          <a:xfrm>
            <a:off x="5017175" y="551400"/>
            <a:ext cx="35961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Backend Tools</a:t>
            </a:r>
            <a:endParaRPr sz="33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61" name="Google Shape;661;p58"/>
          <p:cNvSpPr txBox="1"/>
          <p:nvPr/>
        </p:nvSpPr>
        <p:spPr>
          <a:xfrm>
            <a:off x="5019425" y="1248813"/>
            <a:ext cx="30000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Node.js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Express.js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PostgreSQL Database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689A1B-1027-3BD0-A43F-9F072B175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9"/>
          <p:cNvSpPr txBox="1">
            <a:spLocks noGrp="1"/>
          </p:cNvSpPr>
          <p:nvPr>
            <p:ph type="title"/>
          </p:nvPr>
        </p:nvSpPr>
        <p:spPr>
          <a:xfrm>
            <a:off x="73152" y="331863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4400"/>
          </a:p>
        </p:txBody>
      </p:sp>
      <p:sp>
        <p:nvSpPr>
          <p:cNvPr id="667" name="Google Shape;667;p59"/>
          <p:cNvSpPr txBox="1">
            <a:spLocks noGrp="1"/>
          </p:cNvSpPr>
          <p:nvPr>
            <p:ph type="subTitle" idx="6"/>
          </p:nvPr>
        </p:nvSpPr>
        <p:spPr>
          <a:xfrm>
            <a:off x="208625" y="1237770"/>
            <a:ext cx="2581800" cy="696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Users (</a:t>
            </a:r>
            <a:r>
              <a:rPr lang="en" sz="1300" b="1">
                <a:solidFill>
                  <a:srgbClr val="188038"/>
                </a:solidFill>
              </a:rPr>
              <a:t>users</a:t>
            </a:r>
            <a:r>
              <a:rPr lang="en" sz="1300" b="1">
                <a:solidFill>
                  <a:srgbClr val="000000"/>
                </a:solidFill>
              </a:rPr>
              <a:t>)</a:t>
            </a:r>
            <a:endParaRPr b="1"/>
          </a:p>
        </p:txBody>
      </p:sp>
      <p:sp>
        <p:nvSpPr>
          <p:cNvPr id="668" name="Google Shape;668;p59"/>
          <p:cNvSpPr txBox="1">
            <a:spLocks noGrp="1"/>
          </p:cNvSpPr>
          <p:nvPr>
            <p:ph type="body" idx="7"/>
          </p:nvPr>
        </p:nvSpPr>
        <p:spPr>
          <a:xfrm>
            <a:off x="208650" y="1783237"/>
            <a:ext cx="2694300" cy="2750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user_email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Unique Email.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user_password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Password.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user_contact_no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Contact number.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is_admin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(BOOLEAN) – Admin status.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69" name="Google Shape;669;p59"/>
          <p:cNvSpPr txBox="1">
            <a:spLocks noGrp="1"/>
          </p:cNvSpPr>
          <p:nvPr>
            <p:ph type="subTitle" idx="8"/>
          </p:nvPr>
        </p:nvSpPr>
        <p:spPr>
          <a:xfrm>
            <a:off x="3347952" y="1237763"/>
            <a:ext cx="25818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Products (</a:t>
            </a:r>
            <a:r>
              <a:rPr lang="en" sz="1300" b="1">
                <a:solidFill>
                  <a:srgbClr val="188038"/>
                </a:solidFill>
              </a:rPr>
              <a:t>product</a:t>
            </a:r>
            <a:r>
              <a:rPr lang="en" sz="1300" b="1">
                <a:solidFill>
                  <a:srgbClr val="000000"/>
                </a:solidFill>
              </a:rPr>
              <a:t>)</a:t>
            </a:r>
            <a:endParaRPr b="1"/>
          </a:p>
        </p:txBody>
      </p:sp>
      <p:sp>
        <p:nvSpPr>
          <p:cNvPr id="670" name="Google Shape;670;p59"/>
          <p:cNvSpPr txBox="1">
            <a:spLocks noGrp="1"/>
          </p:cNvSpPr>
          <p:nvPr>
            <p:ph type="body" idx="9"/>
          </p:nvPr>
        </p:nvSpPr>
        <p:spPr>
          <a:xfrm>
            <a:off x="3171675" y="1783213"/>
            <a:ext cx="2845200" cy="308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prod_image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Image URL.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prod_quantity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Stock quantity.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rating_stars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Rating.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prod_discount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(DECIMAL(5,2)) – Discount.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71" name="Google Shape;671;p59"/>
          <p:cNvSpPr txBox="1">
            <a:spLocks noGrp="1"/>
          </p:cNvSpPr>
          <p:nvPr>
            <p:ph type="subTitle" idx="13"/>
          </p:nvPr>
        </p:nvSpPr>
        <p:spPr>
          <a:xfrm>
            <a:off x="6487283" y="1292238"/>
            <a:ext cx="25818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Workers (</a:t>
            </a:r>
            <a:r>
              <a:rPr lang="en" sz="1300" b="1">
                <a:solidFill>
                  <a:srgbClr val="188038"/>
                </a:solidFill>
              </a:rPr>
              <a:t>worker</a:t>
            </a:r>
            <a:r>
              <a:rPr lang="en" sz="1300" b="1">
                <a:solidFill>
                  <a:srgbClr val="000000"/>
                </a:solidFill>
              </a:rPr>
              <a:t>)</a:t>
            </a:r>
            <a:endParaRPr sz="13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72" name="Google Shape;672;p59"/>
          <p:cNvSpPr txBox="1">
            <a:spLocks noGrp="1"/>
          </p:cNvSpPr>
          <p:nvPr>
            <p:ph type="body" idx="14"/>
          </p:nvPr>
        </p:nvSpPr>
        <p:spPr>
          <a:xfrm>
            <a:off x="6285600" y="1782531"/>
            <a:ext cx="2645700" cy="3040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worker_email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Unique Email.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worker_contact_no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Contact number.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worker_salary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Salary.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673" name="Google Shape;6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38738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9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5" name="Google Shape;675;p59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6" name="Google Shape;676;p59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5BD17-1C2A-5C3B-A545-EC0B0029CC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" smtClean="0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&amp; Financial Report">
  <a:themeElements>
    <a:clrScheme name="Simple Light">
      <a:dk1>
        <a:srgbClr val="3C3D36"/>
      </a:dk1>
      <a:lt1>
        <a:srgbClr val="F2F2F2"/>
      </a:lt1>
      <a:dk2>
        <a:srgbClr val="D4D2D1"/>
      </a:dk2>
      <a:lt2>
        <a:srgbClr val="E3D6BC"/>
      </a:lt2>
      <a:accent1>
        <a:srgbClr val="D4C2AB"/>
      </a:accent1>
      <a:accent2>
        <a:srgbClr val="817463"/>
      </a:accent2>
      <a:accent3>
        <a:srgbClr val="27BAA6"/>
      </a:accent3>
      <a:accent4>
        <a:srgbClr val="F1C232"/>
      </a:accent4>
      <a:accent5>
        <a:srgbClr val="FF691C"/>
      </a:accent5>
      <a:accent6>
        <a:srgbClr val="F9D8FB"/>
      </a:accent6>
      <a:hlink>
        <a:srgbClr val="27BA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963</Words>
  <Application>Microsoft Office PowerPoint</Application>
  <PresentationFormat>On-screen Show (16:9)</PresentationFormat>
  <Paragraphs>207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Familjen Grotesk</vt:lpstr>
      <vt:lpstr>Familjen Grotesk Medium</vt:lpstr>
      <vt:lpstr>Arial</vt:lpstr>
      <vt:lpstr>Spectral</vt:lpstr>
      <vt:lpstr>Merriweather</vt:lpstr>
      <vt:lpstr>Familjen Grotesk SemiBold</vt:lpstr>
      <vt:lpstr>Georgia</vt:lpstr>
      <vt:lpstr>Business &amp; Financial Report</vt:lpstr>
      <vt:lpstr>Database Management System Lab</vt:lpstr>
      <vt:lpstr>Presented To</vt:lpstr>
      <vt:lpstr>Presented To</vt:lpstr>
      <vt:lpstr>Presented By</vt:lpstr>
      <vt:lpstr>Shop Management         System</vt:lpstr>
      <vt:lpstr>Brief Overview</vt:lpstr>
      <vt:lpstr>PowerPoint Presentation</vt:lpstr>
      <vt:lpstr>PowerPoint Presentation</vt:lpstr>
      <vt:lpstr>Schemas with Attributes</vt:lpstr>
      <vt:lpstr>Schemas with Attributes</vt:lpstr>
      <vt:lpstr>Schemas with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Md. Tauseef - Ur - Rahman</cp:lastModifiedBy>
  <cp:revision>4</cp:revision>
  <dcterms:modified xsi:type="dcterms:W3CDTF">2025-03-09T06:55:57Z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2025-03-09T05:22:52Z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38cea7df-d707-44b0-b169-c513d7e0151e</vt:lpwstr>
  </property>
  <property fmtid="{D5CDD505-2E9C-101B-9397-08002B2CF9AE}" pid="7" name="MSIP_Label_defa4170-0d19-0005-0004-bc88714345d2_ActionId">
    <vt:lpwstr>5c1eca59-07b2-41d8-8037-9f227aa75200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